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25"/>
  </p:notesMasterIdLst>
  <p:sldIdLst>
    <p:sldId id="2146847609" r:id="rId2"/>
    <p:sldId id="2146847607" r:id="rId3"/>
    <p:sldId id="2146847621" r:id="rId4"/>
    <p:sldId id="2147309766" r:id="rId5"/>
    <p:sldId id="2147309764" r:id="rId6"/>
    <p:sldId id="2147309757" r:id="rId7"/>
    <p:sldId id="2147309733" r:id="rId8"/>
    <p:sldId id="2147309775" r:id="rId9"/>
    <p:sldId id="2147309776" r:id="rId10"/>
    <p:sldId id="2147309784" r:id="rId11"/>
    <p:sldId id="2147309777" r:id="rId12"/>
    <p:sldId id="2147309767" r:id="rId13"/>
    <p:sldId id="2147309768" r:id="rId14"/>
    <p:sldId id="2147309783" r:id="rId15"/>
    <p:sldId id="2147309773" r:id="rId16"/>
    <p:sldId id="2147309774" r:id="rId17"/>
    <p:sldId id="2147309735" r:id="rId18"/>
    <p:sldId id="2147309736" r:id="rId19"/>
    <p:sldId id="2147309737" r:id="rId20"/>
    <p:sldId id="2147309738" r:id="rId21"/>
    <p:sldId id="2147309739" r:id="rId22"/>
    <p:sldId id="2147309759" r:id="rId23"/>
    <p:sldId id="21473097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BFA"/>
    <a:srgbClr val="FC6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EF32B-F2D3-4B95-B779-3AF184741512}" v="2" dt="2023-09-11T15:10:37.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120" autoAdjust="0"/>
  </p:normalViewPr>
  <p:slideViewPr>
    <p:cSldViewPr snapToGrid="0">
      <p:cViewPr varScale="1">
        <p:scale>
          <a:sx n="119" d="100"/>
          <a:sy n="119" d="100"/>
        </p:scale>
        <p:origin x="216"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87AB9-7FCB-4500-B837-5C6DA1E1A9C8}" type="doc">
      <dgm:prSet loTypeId="urn:microsoft.com/office/officeart/2005/8/layout/cycle8" loCatId="cycle" qsTypeId="urn:microsoft.com/office/officeart/2005/8/quickstyle/simple1" qsCatId="simple" csTypeId="urn:microsoft.com/office/officeart/2005/8/colors/accent1_2" csCatId="accent1" phldr="1"/>
      <dgm:spPr/>
    </dgm:pt>
    <dgm:pt modelId="{FC9B6217-A448-44CA-B8E3-E6DFCC1153FF}">
      <dgm:prSet phldrT="[Text]"/>
      <dgm:spPr/>
      <dgm:t>
        <a:bodyPr/>
        <a:lstStyle/>
        <a:p>
          <a:r>
            <a:rPr lang="en-US" dirty="0"/>
            <a:t>Market understands advantage</a:t>
          </a:r>
        </a:p>
      </dgm:t>
    </dgm:pt>
    <dgm:pt modelId="{F85F5826-753F-4491-92C4-A10F51D5B54A}" type="parTrans" cxnId="{CC350485-B7A2-45E9-BB20-21C2C06ABFE0}">
      <dgm:prSet/>
      <dgm:spPr/>
      <dgm:t>
        <a:bodyPr/>
        <a:lstStyle/>
        <a:p>
          <a:endParaRPr lang="en-US"/>
        </a:p>
      </dgm:t>
    </dgm:pt>
    <dgm:pt modelId="{9F203271-714F-4F45-9997-6A2F653BF6A1}" type="sibTrans" cxnId="{CC350485-B7A2-45E9-BB20-21C2C06ABFE0}">
      <dgm:prSet/>
      <dgm:spPr/>
      <dgm:t>
        <a:bodyPr/>
        <a:lstStyle/>
        <a:p>
          <a:endParaRPr lang="en-US"/>
        </a:p>
      </dgm:t>
    </dgm:pt>
    <dgm:pt modelId="{A5660193-2139-4516-B833-E3BF87240A86}">
      <dgm:prSet phldrT="[Text]"/>
      <dgm:spPr/>
      <dgm:t>
        <a:bodyPr/>
        <a:lstStyle/>
        <a:p>
          <a:r>
            <a:rPr lang="en-US" dirty="0"/>
            <a:t>Market rewards</a:t>
          </a:r>
        </a:p>
      </dgm:t>
    </dgm:pt>
    <dgm:pt modelId="{74DDA9BE-EE59-4D37-A0E7-4BD33BDEF31C}" type="parTrans" cxnId="{30BD71E7-E04D-487C-B3D3-EC4FC384C812}">
      <dgm:prSet/>
      <dgm:spPr/>
      <dgm:t>
        <a:bodyPr/>
        <a:lstStyle/>
        <a:p>
          <a:endParaRPr lang="en-US"/>
        </a:p>
      </dgm:t>
    </dgm:pt>
    <dgm:pt modelId="{457DC34F-AB82-44D5-95A8-BD49B8EF9FA7}" type="sibTrans" cxnId="{30BD71E7-E04D-487C-B3D3-EC4FC384C812}">
      <dgm:prSet/>
      <dgm:spPr/>
      <dgm:t>
        <a:bodyPr/>
        <a:lstStyle/>
        <a:p>
          <a:endParaRPr lang="en-US"/>
        </a:p>
      </dgm:t>
    </dgm:pt>
    <dgm:pt modelId="{811B2080-B201-47A4-B3CA-2565C3084254}">
      <dgm:prSet phldrT="[Text]"/>
      <dgm:spPr/>
      <dgm:t>
        <a:bodyPr/>
        <a:lstStyle/>
        <a:p>
          <a:r>
            <a:rPr lang="en-US" dirty="0"/>
            <a:t>Company creates advantage</a:t>
          </a:r>
        </a:p>
      </dgm:t>
    </dgm:pt>
    <dgm:pt modelId="{51DCE597-ED10-4F4E-A440-F1C91A4759F7}" type="parTrans" cxnId="{6489E931-9AF1-4E5D-92D9-8084593A0CB1}">
      <dgm:prSet/>
      <dgm:spPr/>
      <dgm:t>
        <a:bodyPr/>
        <a:lstStyle/>
        <a:p>
          <a:endParaRPr lang="en-US"/>
        </a:p>
      </dgm:t>
    </dgm:pt>
    <dgm:pt modelId="{25401197-F7B5-4F87-98B5-B3A3F55AC341}" type="sibTrans" cxnId="{6489E931-9AF1-4E5D-92D9-8084593A0CB1}">
      <dgm:prSet/>
      <dgm:spPr/>
      <dgm:t>
        <a:bodyPr/>
        <a:lstStyle/>
        <a:p>
          <a:endParaRPr lang="en-US"/>
        </a:p>
      </dgm:t>
    </dgm:pt>
    <dgm:pt modelId="{944465BB-ED72-429C-B978-E918EB760AB8}" type="pres">
      <dgm:prSet presAssocID="{90187AB9-7FCB-4500-B837-5C6DA1E1A9C8}" presName="compositeShape" presStyleCnt="0">
        <dgm:presLayoutVars>
          <dgm:chMax val="7"/>
          <dgm:dir/>
          <dgm:resizeHandles val="exact"/>
        </dgm:presLayoutVars>
      </dgm:prSet>
      <dgm:spPr/>
    </dgm:pt>
    <dgm:pt modelId="{F741771D-42F6-4CE9-9408-43A21B6A0AB4}" type="pres">
      <dgm:prSet presAssocID="{90187AB9-7FCB-4500-B837-5C6DA1E1A9C8}" presName="wedge1" presStyleLbl="node1" presStyleIdx="0" presStyleCnt="3"/>
      <dgm:spPr/>
    </dgm:pt>
    <dgm:pt modelId="{D8EE9913-EEF2-4298-A341-FABF0CB805B8}" type="pres">
      <dgm:prSet presAssocID="{90187AB9-7FCB-4500-B837-5C6DA1E1A9C8}" presName="dummy1a" presStyleCnt="0"/>
      <dgm:spPr/>
    </dgm:pt>
    <dgm:pt modelId="{90F57CFA-AC82-4BA1-BF6B-EDE5BB1F63E5}" type="pres">
      <dgm:prSet presAssocID="{90187AB9-7FCB-4500-B837-5C6DA1E1A9C8}" presName="dummy1b" presStyleCnt="0"/>
      <dgm:spPr/>
    </dgm:pt>
    <dgm:pt modelId="{19889958-9DF2-4C82-A15A-E58F9A5D595C}" type="pres">
      <dgm:prSet presAssocID="{90187AB9-7FCB-4500-B837-5C6DA1E1A9C8}" presName="wedge1Tx" presStyleLbl="node1" presStyleIdx="0" presStyleCnt="3">
        <dgm:presLayoutVars>
          <dgm:chMax val="0"/>
          <dgm:chPref val="0"/>
          <dgm:bulletEnabled val="1"/>
        </dgm:presLayoutVars>
      </dgm:prSet>
      <dgm:spPr/>
    </dgm:pt>
    <dgm:pt modelId="{CD65E566-C777-43D2-9E46-15DE1FB7FE30}" type="pres">
      <dgm:prSet presAssocID="{90187AB9-7FCB-4500-B837-5C6DA1E1A9C8}" presName="wedge2" presStyleLbl="node1" presStyleIdx="1" presStyleCnt="3"/>
      <dgm:spPr/>
    </dgm:pt>
    <dgm:pt modelId="{B2F9796E-DA91-49E6-9BB3-AB8ED94CC98E}" type="pres">
      <dgm:prSet presAssocID="{90187AB9-7FCB-4500-B837-5C6DA1E1A9C8}" presName="dummy2a" presStyleCnt="0"/>
      <dgm:spPr/>
    </dgm:pt>
    <dgm:pt modelId="{6110F4BA-6385-466A-910D-9E5C7395BC41}" type="pres">
      <dgm:prSet presAssocID="{90187AB9-7FCB-4500-B837-5C6DA1E1A9C8}" presName="dummy2b" presStyleCnt="0"/>
      <dgm:spPr/>
    </dgm:pt>
    <dgm:pt modelId="{A11D07FA-F443-41CD-89A7-02F3303B17D6}" type="pres">
      <dgm:prSet presAssocID="{90187AB9-7FCB-4500-B837-5C6DA1E1A9C8}" presName="wedge2Tx" presStyleLbl="node1" presStyleIdx="1" presStyleCnt="3">
        <dgm:presLayoutVars>
          <dgm:chMax val="0"/>
          <dgm:chPref val="0"/>
          <dgm:bulletEnabled val="1"/>
        </dgm:presLayoutVars>
      </dgm:prSet>
      <dgm:spPr/>
    </dgm:pt>
    <dgm:pt modelId="{B1AA6156-6E8F-4D12-A854-4E6A4AEFA4FB}" type="pres">
      <dgm:prSet presAssocID="{90187AB9-7FCB-4500-B837-5C6DA1E1A9C8}" presName="wedge3" presStyleLbl="node1" presStyleIdx="2" presStyleCnt="3"/>
      <dgm:spPr/>
    </dgm:pt>
    <dgm:pt modelId="{6D85F5D5-A1BD-4000-A07F-134BD5B692FE}" type="pres">
      <dgm:prSet presAssocID="{90187AB9-7FCB-4500-B837-5C6DA1E1A9C8}" presName="dummy3a" presStyleCnt="0"/>
      <dgm:spPr/>
    </dgm:pt>
    <dgm:pt modelId="{D2862055-0481-4B48-82A3-A31E8AD707CD}" type="pres">
      <dgm:prSet presAssocID="{90187AB9-7FCB-4500-B837-5C6DA1E1A9C8}" presName="dummy3b" presStyleCnt="0"/>
      <dgm:spPr/>
    </dgm:pt>
    <dgm:pt modelId="{E6E378FC-FC5F-4BEB-9ED6-02C30A73A036}" type="pres">
      <dgm:prSet presAssocID="{90187AB9-7FCB-4500-B837-5C6DA1E1A9C8}" presName="wedge3Tx" presStyleLbl="node1" presStyleIdx="2" presStyleCnt="3">
        <dgm:presLayoutVars>
          <dgm:chMax val="0"/>
          <dgm:chPref val="0"/>
          <dgm:bulletEnabled val="1"/>
        </dgm:presLayoutVars>
      </dgm:prSet>
      <dgm:spPr/>
    </dgm:pt>
    <dgm:pt modelId="{B49A36D3-D595-4749-B013-5B69D544C9C4}" type="pres">
      <dgm:prSet presAssocID="{9F203271-714F-4F45-9997-6A2F653BF6A1}" presName="arrowWedge1" presStyleLbl="fgSibTrans2D1" presStyleIdx="0" presStyleCnt="3"/>
      <dgm:spPr/>
    </dgm:pt>
    <dgm:pt modelId="{E35A6E1E-2FB8-42B8-BC18-C70FC8FAAD10}" type="pres">
      <dgm:prSet presAssocID="{457DC34F-AB82-44D5-95A8-BD49B8EF9FA7}" presName="arrowWedge2" presStyleLbl="fgSibTrans2D1" presStyleIdx="1" presStyleCnt="3"/>
      <dgm:spPr/>
    </dgm:pt>
    <dgm:pt modelId="{5C98395D-8E6D-4A46-8E83-C5CF07CE07AB}" type="pres">
      <dgm:prSet presAssocID="{25401197-F7B5-4F87-98B5-B3A3F55AC341}" presName="arrowWedge3" presStyleLbl="fgSibTrans2D1" presStyleIdx="2" presStyleCnt="3"/>
      <dgm:spPr/>
    </dgm:pt>
  </dgm:ptLst>
  <dgm:cxnLst>
    <dgm:cxn modelId="{1C31370B-082B-42ED-A2B7-66A77A3DB833}" type="presOf" srcId="{811B2080-B201-47A4-B3CA-2565C3084254}" destId="{B1AA6156-6E8F-4D12-A854-4E6A4AEFA4FB}" srcOrd="0" destOrd="0" presId="urn:microsoft.com/office/officeart/2005/8/layout/cycle8"/>
    <dgm:cxn modelId="{EF4B1B18-2A8B-4DC3-A3B7-801148CCE15F}" type="presOf" srcId="{A5660193-2139-4516-B833-E3BF87240A86}" destId="{CD65E566-C777-43D2-9E46-15DE1FB7FE30}" srcOrd="0" destOrd="0" presId="urn:microsoft.com/office/officeart/2005/8/layout/cycle8"/>
    <dgm:cxn modelId="{6489E931-9AF1-4E5D-92D9-8084593A0CB1}" srcId="{90187AB9-7FCB-4500-B837-5C6DA1E1A9C8}" destId="{811B2080-B201-47A4-B3CA-2565C3084254}" srcOrd="2" destOrd="0" parTransId="{51DCE597-ED10-4F4E-A440-F1C91A4759F7}" sibTransId="{25401197-F7B5-4F87-98B5-B3A3F55AC341}"/>
    <dgm:cxn modelId="{7E670F4A-64AA-48D7-B99D-5B78BA35766E}" type="presOf" srcId="{A5660193-2139-4516-B833-E3BF87240A86}" destId="{A11D07FA-F443-41CD-89A7-02F3303B17D6}" srcOrd="1" destOrd="0" presId="urn:microsoft.com/office/officeart/2005/8/layout/cycle8"/>
    <dgm:cxn modelId="{005FE06D-2DBE-4F6D-AF41-B34D76E698B4}" type="presOf" srcId="{FC9B6217-A448-44CA-B8E3-E6DFCC1153FF}" destId="{F741771D-42F6-4CE9-9408-43A21B6A0AB4}" srcOrd="0" destOrd="0" presId="urn:microsoft.com/office/officeart/2005/8/layout/cycle8"/>
    <dgm:cxn modelId="{FAB75470-11F6-4171-B479-C3CC3AB04AC9}" type="presOf" srcId="{FC9B6217-A448-44CA-B8E3-E6DFCC1153FF}" destId="{19889958-9DF2-4C82-A15A-E58F9A5D595C}" srcOrd="1" destOrd="0" presId="urn:microsoft.com/office/officeart/2005/8/layout/cycle8"/>
    <dgm:cxn modelId="{CC350485-B7A2-45E9-BB20-21C2C06ABFE0}" srcId="{90187AB9-7FCB-4500-B837-5C6DA1E1A9C8}" destId="{FC9B6217-A448-44CA-B8E3-E6DFCC1153FF}" srcOrd="0" destOrd="0" parTransId="{F85F5826-753F-4491-92C4-A10F51D5B54A}" sibTransId="{9F203271-714F-4F45-9997-6A2F653BF6A1}"/>
    <dgm:cxn modelId="{D7A918D1-3722-4D2C-98DC-94E1A484B375}" type="presOf" srcId="{811B2080-B201-47A4-B3CA-2565C3084254}" destId="{E6E378FC-FC5F-4BEB-9ED6-02C30A73A036}" srcOrd="1" destOrd="0" presId="urn:microsoft.com/office/officeart/2005/8/layout/cycle8"/>
    <dgm:cxn modelId="{30BD71E7-E04D-487C-B3D3-EC4FC384C812}" srcId="{90187AB9-7FCB-4500-B837-5C6DA1E1A9C8}" destId="{A5660193-2139-4516-B833-E3BF87240A86}" srcOrd="1" destOrd="0" parTransId="{74DDA9BE-EE59-4D37-A0E7-4BD33BDEF31C}" sibTransId="{457DC34F-AB82-44D5-95A8-BD49B8EF9FA7}"/>
    <dgm:cxn modelId="{909EBBF0-D1FB-41FE-9C19-EF13008667EC}" type="presOf" srcId="{90187AB9-7FCB-4500-B837-5C6DA1E1A9C8}" destId="{944465BB-ED72-429C-B978-E918EB760AB8}" srcOrd="0" destOrd="0" presId="urn:microsoft.com/office/officeart/2005/8/layout/cycle8"/>
    <dgm:cxn modelId="{6F6DF20C-D3AB-493B-875C-60096CCA6FA0}" type="presParOf" srcId="{944465BB-ED72-429C-B978-E918EB760AB8}" destId="{F741771D-42F6-4CE9-9408-43A21B6A0AB4}" srcOrd="0" destOrd="0" presId="urn:microsoft.com/office/officeart/2005/8/layout/cycle8"/>
    <dgm:cxn modelId="{4068FFC3-D0A2-42C8-8212-E25764B1BA80}" type="presParOf" srcId="{944465BB-ED72-429C-B978-E918EB760AB8}" destId="{D8EE9913-EEF2-4298-A341-FABF0CB805B8}" srcOrd="1" destOrd="0" presId="urn:microsoft.com/office/officeart/2005/8/layout/cycle8"/>
    <dgm:cxn modelId="{23F8B4E6-F6A1-466D-8EC3-6CEE412A6977}" type="presParOf" srcId="{944465BB-ED72-429C-B978-E918EB760AB8}" destId="{90F57CFA-AC82-4BA1-BF6B-EDE5BB1F63E5}" srcOrd="2" destOrd="0" presId="urn:microsoft.com/office/officeart/2005/8/layout/cycle8"/>
    <dgm:cxn modelId="{1A8B0652-5138-4ADF-BA20-A216DD2B8547}" type="presParOf" srcId="{944465BB-ED72-429C-B978-E918EB760AB8}" destId="{19889958-9DF2-4C82-A15A-E58F9A5D595C}" srcOrd="3" destOrd="0" presId="urn:microsoft.com/office/officeart/2005/8/layout/cycle8"/>
    <dgm:cxn modelId="{3A49E77C-D1F7-4EFB-8E9B-97E1A76EFDA4}" type="presParOf" srcId="{944465BB-ED72-429C-B978-E918EB760AB8}" destId="{CD65E566-C777-43D2-9E46-15DE1FB7FE30}" srcOrd="4" destOrd="0" presId="urn:microsoft.com/office/officeart/2005/8/layout/cycle8"/>
    <dgm:cxn modelId="{F1619DEE-BC19-474D-B6CF-125DB3608AC5}" type="presParOf" srcId="{944465BB-ED72-429C-B978-E918EB760AB8}" destId="{B2F9796E-DA91-49E6-9BB3-AB8ED94CC98E}" srcOrd="5" destOrd="0" presId="urn:microsoft.com/office/officeart/2005/8/layout/cycle8"/>
    <dgm:cxn modelId="{A66FF50D-01C2-42EE-872F-B8D123025FB5}" type="presParOf" srcId="{944465BB-ED72-429C-B978-E918EB760AB8}" destId="{6110F4BA-6385-466A-910D-9E5C7395BC41}" srcOrd="6" destOrd="0" presId="urn:microsoft.com/office/officeart/2005/8/layout/cycle8"/>
    <dgm:cxn modelId="{93EEFB4B-1C88-4BBE-A5EE-8BCCFF043F79}" type="presParOf" srcId="{944465BB-ED72-429C-B978-E918EB760AB8}" destId="{A11D07FA-F443-41CD-89A7-02F3303B17D6}" srcOrd="7" destOrd="0" presId="urn:microsoft.com/office/officeart/2005/8/layout/cycle8"/>
    <dgm:cxn modelId="{59B6D130-037B-4A35-AA64-03F694301295}" type="presParOf" srcId="{944465BB-ED72-429C-B978-E918EB760AB8}" destId="{B1AA6156-6E8F-4D12-A854-4E6A4AEFA4FB}" srcOrd="8" destOrd="0" presId="urn:microsoft.com/office/officeart/2005/8/layout/cycle8"/>
    <dgm:cxn modelId="{68A36861-66AC-43A0-8642-6DAF95EF9218}" type="presParOf" srcId="{944465BB-ED72-429C-B978-E918EB760AB8}" destId="{6D85F5D5-A1BD-4000-A07F-134BD5B692FE}" srcOrd="9" destOrd="0" presId="urn:microsoft.com/office/officeart/2005/8/layout/cycle8"/>
    <dgm:cxn modelId="{C80CD53F-241A-4AEE-84A9-9932E71D69F5}" type="presParOf" srcId="{944465BB-ED72-429C-B978-E918EB760AB8}" destId="{D2862055-0481-4B48-82A3-A31E8AD707CD}" srcOrd="10" destOrd="0" presId="urn:microsoft.com/office/officeart/2005/8/layout/cycle8"/>
    <dgm:cxn modelId="{71F524F7-966B-42B6-837F-864E5F90BDE1}" type="presParOf" srcId="{944465BB-ED72-429C-B978-E918EB760AB8}" destId="{E6E378FC-FC5F-4BEB-9ED6-02C30A73A036}" srcOrd="11" destOrd="0" presId="urn:microsoft.com/office/officeart/2005/8/layout/cycle8"/>
    <dgm:cxn modelId="{B65C4CB0-2A14-479A-B48D-79B2D6C75E4E}" type="presParOf" srcId="{944465BB-ED72-429C-B978-E918EB760AB8}" destId="{B49A36D3-D595-4749-B013-5B69D544C9C4}" srcOrd="12" destOrd="0" presId="urn:microsoft.com/office/officeart/2005/8/layout/cycle8"/>
    <dgm:cxn modelId="{56656B2A-7B78-4AA3-9C86-5627250B8AF5}" type="presParOf" srcId="{944465BB-ED72-429C-B978-E918EB760AB8}" destId="{E35A6E1E-2FB8-42B8-BC18-C70FC8FAAD10}" srcOrd="13" destOrd="0" presId="urn:microsoft.com/office/officeart/2005/8/layout/cycle8"/>
    <dgm:cxn modelId="{D7B44853-6766-4ED2-9A40-3EA716BBC243}" type="presParOf" srcId="{944465BB-ED72-429C-B978-E918EB760AB8}" destId="{5C98395D-8E6D-4A46-8E83-C5CF07CE07A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88A8F6-B014-4513-A928-6DE7AA89CFB5}" type="doc">
      <dgm:prSet loTypeId="urn:microsoft.com/office/officeart/2005/8/layout/cycle8" loCatId="cycle" qsTypeId="urn:microsoft.com/office/officeart/2005/8/quickstyle/simple1" qsCatId="simple" csTypeId="urn:microsoft.com/office/officeart/2005/8/colors/accent1_2" csCatId="accent1" phldr="1"/>
      <dgm:spPr/>
    </dgm:pt>
    <dgm:pt modelId="{651E0EC8-52D5-4AD3-A0A5-C38578FC834D}">
      <dgm:prSet phldrT="[Text]"/>
      <dgm:spPr/>
      <dgm:t>
        <a:bodyPr/>
        <a:lstStyle/>
        <a:p>
          <a:r>
            <a:rPr lang="en-US" dirty="0"/>
            <a:t>Market doesn’t have way to compare to other choices</a:t>
          </a:r>
        </a:p>
      </dgm:t>
    </dgm:pt>
    <dgm:pt modelId="{7A869F16-C0DF-4F22-9981-C03145A308FD}" type="parTrans" cxnId="{CA625784-5ECE-416C-98DE-D9FF38260AA5}">
      <dgm:prSet/>
      <dgm:spPr/>
      <dgm:t>
        <a:bodyPr/>
        <a:lstStyle/>
        <a:p>
          <a:endParaRPr lang="en-US"/>
        </a:p>
      </dgm:t>
    </dgm:pt>
    <dgm:pt modelId="{8A76F107-B8F9-4341-A9EA-062736B2529D}" type="sibTrans" cxnId="{CA625784-5ECE-416C-98DE-D9FF38260AA5}">
      <dgm:prSet/>
      <dgm:spPr/>
      <dgm:t>
        <a:bodyPr/>
        <a:lstStyle/>
        <a:p>
          <a:endParaRPr lang="en-US"/>
        </a:p>
      </dgm:t>
    </dgm:pt>
    <dgm:pt modelId="{CE3A4A42-994A-49F4-8983-A7E3CE885EF1}">
      <dgm:prSet phldrT="[Text]"/>
      <dgm:spPr/>
      <dgm:t>
        <a:bodyPr/>
        <a:lstStyle/>
        <a:p>
          <a:r>
            <a:rPr lang="en-US" dirty="0"/>
            <a:t>Nothing</a:t>
          </a:r>
        </a:p>
      </dgm:t>
    </dgm:pt>
    <dgm:pt modelId="{782736D7-FAED-4504-A80B-AC4450138A50}" type="parTrans" cxnId="{49689ADD-D216-4221-8542-4B38EC532935}">
      <dgm:prSet/>
      <dgm:spPr/>
      <dgm:t>
        <a:bodyPr/>
        <a:lstStyle/>
        <a:p>
          <a:endParaRPr lang="en-US"/>
        </a:p>
      </dgm:t>
    </dgm:pt>
    <dgm:pt modelId="{54CD6E08-79BE-41CD-891C-880FD4F63696}" type="sibTrans" cxnId="{49689ADD-D216-4221-8542-4B38EC532935}">
      <dgm:prSet/>
      <dgm:spPr/>
      <dgm:t>
        <a:bodyPr/>
        <a:lstStyle/>
        <a:p>
          <a:endParaRPr lang="en-US"/>
        </a:p>
      </dgm:t>
    </dgm:pt>
    <dgm:pt modelId="{D2647122-EEA5-4264-AC77-D1C425124FF9}">
      <dgm:prSet phldrT="[Text]"/>
      <dgm:spPr/>
      <dgm:t>
        <a:bodyPr/>
        <a:lstStyle/>
        <a:p>
          <a:r>
            <a:rPr lang="en-US" dirty="0"/>
            <a:t>Un-auditable, company specific claims</a:t>
          </a:r>
        </a:p>
      </dgm:t>
    </dgm:pt>
    <dgm:pt modelId="{EA368E7E-E08D-42D4-8B77-9A912D914022}" type="parTrans" cxnId="{BA9E790C-1547-4D47-965C-590460007263}">
      <dgm:prSet/>
      <dgm:spPr/>
      <dgm:t>
        <a:bodyPr/>
        <a:lstStyle/>
        <a:p>
          <a:endParaRPr lang="en-US"/>
        </a:p>
      </dgm:t>
    </dgm:pt>
    <dgm:pt modelId="{C54F3327-E7D6-4F09-B883-DE841FE4CF0E}" type="sibTrans" cxnId="{BA9E790C-1547-4D47-965C-590460007263}">
      <dgm:prSet/>
      <dgm:spPr/>
      <dgm:t>
        <a:bodyPr/>
        <a:lstStyle/>
        <a:p>
          <a:endParaRPr lang="en-US"/>
        </a:p>
      </dgm:t>
    </dgm:pt>
    <dgm:pt modelId="{B3923D8A-ACE3-41F6-8990-A2565CD28022}" type="pres">
      <dgm:prSet presAssocID="{6388A8F6-B014-4513-A928-6DE7AA89CFB5}" presName="compositeShape" presStyleCnt="0">
        <dgm:presLayoutVars>
          <dgm:chMax val="7"/>
          <dgm:dir/>
          <dgm:resizeHandles val="exact"/>
        </dgm:presLayoutVars>
      </dgm:prSet>
      <dgm:spPr/>
    </dgm:pt>
    <dgm:pt modelId="{5EAF7E71-EFE7-4F85-B95D-6CA021603224}" type="pres">
      <dgm:prSet presAssocID="{6388A8F6-B014-4513-A928-6DE7AA89CFB5}" presName="wedge1" presStyleLbl="node1" presStyleIdx="0" presStyleCnt="3"/>
      <dgm:spPr/>
    </dgm:pt>
    <dgm:pt modelId="{CD5C6995-EC81-4264-88E3-D5CC5DC2FCA3}" type="pres">
      <dgm:prSet presAssocID="{6388A8F6-B014-4513-A928-6DE7AA89CFB5}" presName="dummy1a" presStyleCnt="0"/>
      <dgm:spPr/>
    </dgm:pt>
    <dgm:pt modelId="{D1CCB8AB-6243-4C2F-9D63-9F0434971C51}" type="pres">
      <dgm:prSet presAssocID="{6388A8F6-B014-4513-A928-6DE7AA89CFB5}" presName="dummy1b" presStyleCnt="0"/>
      <dgm:spPr/>
    </dgm:pt>
    <dgm:pt modelId="{556B0776-B140-4A0E-A524-6A193931E87E}" type="pres">
      <dgm:prSet presAssocID="{6388A8F6-B014-4513-A928-6DE7AA89CFB5}" presName="wedge1Tx" presStyleLbl="node1" presStyleIdx="0" presStyleCnt="3">
        <dgm:presLayoutVars>
          <dgm:chMax val="0"/>
          <dgm:chPref val="0"/>
          <dgm:bulletEnabled val="1"/>
        </dgm:presLayoutVars>
      </dgm:prSet>
      <dgm:spPr/>
    </dgm:pt>
    <dgm:pt modelId="{D35CCE98-AE64-4F08-813B-231319E14FBB}" type="pres">
      <dgm:prSet presAssocID="{6388A8F6-B014-4513-A928-6DE7AA89CFB5}" presName="wedge2" presStyleLbl="node1" presStyleIdx="1" presStyleCnt="3"/>
      <dgm:spPr/>
    </dgm:pt>
    <dgm:pt modelId="{36771F49-31CF-43F5-B0AF-6C5710B73F0A}" type="pres">
      <dgm:prSet presAssocID="{6388A8F6-B014-4513-A928-6DE7AA89CFB5}" presName="dummy2a" presStyleCnt="0"/>
      <dgm:spPr/>
    </dgm:pt>
    <dgm:pt modelId="{708E595E-927E-42A5-A9C1-7E3E37363A20}" type="pres">
      <dgm:prSet presAssocID="{6388A8F6-B014-4513-A928-6DE7AA89CFB5}" presName="dummy2b" presStyleCnt="0"/>
      <dgm:spPr/>
    </dgm:pt>
    <dgm:pt modelId="{E1C5D23F-E45F-4A0A-AAA3-AF1F132F3393}" type="pres">
      <dgm:prSet presAssocID="{6388A8F6-B014-4513-A928-6DE7AA89CFB5}" presName="wedge2Tx" presStyleLbl="node1" presStyleIdx="1" presStyleCnt="3">
        <dgm:presLayoutVars>
          <dgm:chMax val="0"/>
          <dgm:chPref val="0"/>
          <dgm:bulletEnabled val="1"/>
        </dgm:presLayoutVars>
      </dgm:prSet>
      <dgm:spPr/>
    </dgm:pt>
    <dgm:pt modelId="{944460C1-E565-4D3E-8011-3F54803BB368}" type="pres">
      <dgm:prSet presAssocID="{6388A8F6-B014-4513-A928-6DE7AA89CFB5}" presName="wedge3" presStyleLbl="node1" presStyleIdx="2" presStyleCnt="3"/>
      <dgm:spPr/>
    </dgm:pt>
    <dgm:pt modelId="{0FA4A39A-E583-4ABC-A3EB-FD2A085C41F3}" type="pres">
      <dgm:prSet presAssocID="{6388A8F6-B014-4513-A928-6DE7AA89CFB5}" presName="dummy3a" presStyleCnt="0"/>
      <dgm:spPr/>
    </dgm:pt>
    <dgm:pt modelId="{6D511785-EBA0-40F5-9E86-6DA5F32E8E49}" type="pres">
      <dgm:prSet presAssocID="{6388A8F6-B014-4513-A928-6DE7AA89CFB5}" presName="dummy3b" presStyleCnt="0"/>
      <dgm:spPr/>
    </dgm:pt>
    <dgm:pt modelId="{B1E4B905-96A2-4A32-9141-251E78848498}" type="pres">
      <dgm:prSet presAssocID="{6388A8F6-B014-4513-A928-6DE7AA89CFB5}" presName="wedge3Tx" presStyleLbl="node1" presStyleIdx="2" presStyleCnt="3">
        <dgm:presLayoutVars>
          <dgm:chMax val="0"/>
          <dgm:chPref val="0"/>
          <dgm:bulletEnabled val="1"/>
        </dgm:presLayoutVars>
      </dgm:prSet>
      <dgm:spPr/>
    </dgm:pt>
    <dgm:pt modelId="{2016CF80-1704-420D-9534-51333A9D39E1}" type="pres">
      <dgm:prSet presAssocID="{8A76F107-B8F9-4341-A9EA-062736B2529D}" presName="arrowWedge1" presStyleLbl="fgSibTrans2D1" presStyleIdx="0" presStyleCnt="3"/>
      <dgm:spPr/>
    </dgm:pt>
    <dgm:pt modelId="{BDBC0B25-61ED-4604-97AE-5837EF05097B}" type="pres">
      <dgm:prSet presAssocID="{54CD6E08-79BE-41CD-891C-880FD4F63696}" presName="arrowWedge2" presStyleLbl="fgSibTrans2D1" presStyleIdx="1" presStyleCnt="3"/>
      <dgm:spPr/>
    </dgm:pt>
    <dgm:pt modelId="{696A2DB6-2DB8-4922-ABD0-136F46D2B4E1}" type="pres">
      <dgm:prSet presAssocID="{C54F3327-E7D6-4F09-B883-DE841FE4CF0E}" presName="arrowWedge3" presStyleLbl="fgSibTrans2D1" presStyleIdx="2" presStyleCnt="3"/>
      <dgm:spPr/>
    </dgm:pt>
  </dgm:ptLst>
  <dgm:cxnLst>
    <dgm:cxn modelId="{BA9E790C-1547-4D47-965C-590460007263}" srcId="{6388A8F6-B014-4513-A928-6DE7AA89CFB5}" destId="{D2647122-EEA5-4264-AC77-D1C425124FF9}" srcOrd="2" destOrd="0" parTransId="{EA368E7E-E08D-42D4-8B77-9A912D914022}" sibTransId="{C54F3327-E7D6-4F09-B883-DE841FE4CF0E}"/>
    <dgm:cxn modelId="{949EBB5F-AD6C-428D-9D7B-6078DDC505EC}" type="presOf" srcId="{CE3A4A42-994A-49F4-8983-A7E3CE885EF1}" destId="{D35CCE98-AE64-4F08-813B-231319E14FBB}" srcOrd="0" destOrd="0" presId="urn:microsoft.com/office/officeart/2005/8/layout/cycle8"/>
    <dgm:cxn modelId="{CA625784-5ECE-416C-98DE-D9FF38260AA5}" srcId="{6388A8F6-B014-4513-A928-6DE7AA89CFB5}" destId="{651E0EC8-52D5-4AD3-A0A5-C38578FC834D}" srcOrd="0" destOrd="0" parTransId="{7A869F16-C0DF-4F22-9981-C03145A308FD}" sibTransId="{8A76F107-B8F9-4341-A9EA-062736B2529D}"/>
    <dgm:cxn modelId="{AA19A28D-3C4F-4E8E-AC48-98AF8EE16AAE}" type="presOf" srcId="{D2647122-EEA5-4264-AC77-D1C425124FF9}" destId="{B1E4B905-96A2-4A32-9141-251E78848498}" srcOrd="1" destOrd="0" presId="urn:microsoft.com/office/officeart/2005/8/layout/cycle8"/>
    <dgm:cxn modelId="{26F76A96-1EEB-4A66-BA7D-E54106F38F44}" type="presOf" srcId="{651E0EC8-52D5-4AD3-A0A5-C38578FC834D}" destId="{556B0776-B140-4A0E-A524-6A193931E87E}" srcOrd="1" destOrd="0" presId="urn:microsoft.com/office/officeart/2005/8/layout/cycle8"/>
    <dgm:cxn modelId="{2547EBB1-E683-47E8-875E-1AE0723F7E52}" type="presOf" srcId="{D2647122-EEA5-4264-AC77-D1C425124FF9}" destId="{944460C1-E565-4D3E-8011-3F54803BB368}" srcOrd="0" destOrd="0" presId="urn:microsoft.com/office/officeart/2005/8/layout/cycle8"/>
    <dgm:cxn modelId="{4A2864D2-C3DC-4CCD-B29D-0805BE62BA75}" type="presOf" srcId="{CE3A4A42-994A-49F4-8983-A7E3CE885EF1}" destId="{E1C5D23F-E45F-4A0A-AAA3-AF1F132F3393}" srcOrd="1" destOrd="0" presId="urn:microsoft.com/office/officeart/2005/8/layout/cycle8"/>
    <dgm:cxn modelId="{660341D6-A857-4229-8803-1A10BBD319BC}" type="presOf" srcId="{651E0EC8-52D5-4AD3-A0A5-C38578FC834D}" destId="{5EAF7E71-EFE7-4F85-B95D-6CA021603224}" srcOrd="0" destOrd="0" presId="urn:microsoft.com/office/officeart/2005/8/layout/cycle8"/>
    <dgm:cxn modelId="{49689ADD-D216-4221-8542-4B38EC532935}" srcId="{6388A8F6-B014-4513-A928-6DE7AA89CFB5}" destId="{CE3A4A42-994A-49F4-8983-A7E3CE885EF1}" srcOrd="1" destOrd="0" parTransId="{782736D7-FAED-4504-A80B-AC4450138A50}" sibTransId="{54CD6E08-79BE-41CD-891C-880FD4F63696}"/>
    <dgm:cxn modelId="{02BA37FA-BC93-4A07-93AE-63CD567C3A37}" type="presOf" srcId="{6388A8F6-B014-4513-A928-6DE7AA89CFB5}" destId="{B3923D8A-ACE3-41F6-8990-A2565CD28022}" srcOrd="0" destOrd="0" presId="urn:microsoft.com/office/officeart/2005/8/layout/cycle8"/>
    <dgm:cxn modelId="{01DD47E9-B75C-4BC6-A349-ED14CC0DA6FD}" type="presParOf" srcId="{B3923D8A-ACE3-41F6-8990-A2565CD28022}" destId="{5EAF7E71-EFE7-4F85-B95D-6CA021603224}" srcOrd="0" destOrd="0" presId="urn:microsoft.com/office/officeart/2005/8/layout/cycle8"/>
    <dgm:cxn modelId="{6A04D2A4-0526-41F4-91A1-99431968848C}" type="presParOf" srcId="{B3923D8A-ACE3-41F6-8990-A2565CD28022}" destId="{CD5C6995-EC81-4264-88E3-D5CC5DC2FCA3}" srcOrd="1" destOrd="0" presId="urn:microsoft.com/office/officeart/2005/8/layout/cycle8"/>
    <dgm:cxn modelId="{6EBE639D-82E6-4D48-9048-C83C4A451C54}" type="presParOf" srcId="{B3923D8A-ACE3-41F6-8990-A2565CD28022}" destId="{D1CCB8AB-6243-4C2F-9D63-9F0434971C51}" srcOrd="2" destOrd="0" presId="urn:microsoft.com/office/officeart/2005/8/layout/cycle8"/>
    <dgm:cxn modelId="{4A08518C-0C7D-46FD-990F-A4F4A5CCC6FD}" type="presParOf" srcId="{B3923D8A-ACE3-41F6-8990-A2565CD28022}" destId="{556B0776-B140-4A0E-A524-6A193931E87E}" srcOrd="3" destOrd="0" presId="urn:microsoft.com/office/officeart/2005/8/layout/cycle8"/>
    <dgm:cxn modelId="{5A60B518-2158-4819-AE77-EADBC66CFE35}" type="presParOf" srcId="{B3923D8A-ACE3-41F6-8990-A2565CD28022}" destId="{D35CCE98-AE64-4F08-813B-231319E14FBB}" srcOrd="4" destOrd="0" presId="urn:microsoft.com/office/officeart/2005/8/layout/cycle8"/>
    <dgm:cxn modelId="{E72761DC-CE48-43D8-B875-43ECDE339CB3}" type="presParOf" srcId="{B3923D8A-ACE3-41F6-8990-A2565CD28022}" destId="{36771F49-31CF-43F5-B0AF-6C5710B73F0A}" srcOrd="5" destOrd="0" presId="urn:microsoft.com/office/officeart/2005/8/layout/cycle8"/>
    <dgm:cxn modelId="{C05B2F1F-3D45-4DC7-BD0A-3502F9FE8C80}" type="presParOf" srcId="{B3923D8A-ACE3-41F6-8990-A2565CD28022}" destId="{708E595E-927E-42A5-A9C1-7E3E37363A20}" srcOrd="6" destOrd="0" presId="urn:microsoft.com/office/officeart/2005/8/layout/cycle8"/>
    <dgm:cxn modelId="{213C4D18-62D1-4E11-9D3C-860E9A152CC7}" type="presParOf" srcId="{B3923D8A-ACE3-41F6-8990-A2565CD28022}" destId="{E1C5D23F-E45F-4A0A-AAA3-AF1F132F3393}" srcOrd="7" destOrd="0" presId="urn:microsoft.com/office/officeart/2005/8/layout/cycle8"/>
    <dgm:cxn modelId="{1348573A-8014-4048-B8DA-CC19427A53F7}" type="presParOf" srcId="{B3923D8A-ACE3-41F6-8990-A2565CD28022}" destId="{944460C1-E565-4D3E-8011-3F54803BB368}" srcOrd="8" destOrd="0" presId="urn:microsoft.com/office/officeart/2005/8/layout/cycle8"/>
    <dgm:cxn modelId="{DEAEC54E-00EC-4F4A-A99C-9A991937496E}" type="presParOf" srcId="{B3923D8A-ACE3-41F6-8990-A2565CD28022}" destId="{0FA4A39A-E583-4ABC-A3EB-FD2A085C41F3}" srcOrd="9" destOrd="0" presId="urn:microsoft.com/office/officeart/2005/8/layout/cycle8"/>
    <dgm:cxn modelId="{E3BC2E20-CA48-4A72-B674-1F16D18D6372}" type="presParOf" srcId="{B3923D8A-ACE3-41F6-8990-A2565CD28022}" destId="{6D511785-EBA0-40F5-9E86-6DA5F32E8E49}" srcOrd="10" destOrd="0" presId="urn:microsoft.com/office/officeart/2005/8/layout/cycle8"/>
    <dgm:cxn modelId="{3335AEEF-117A-4665-9547-87E426F76C0E}" type="presParOf" srcId="{B3923D8A-ACE3-41F6-8990-A2565CD28022}" destId="{B1E4B905-96A2-4A32-9141-251E78848498}" srcOrd="11" destOrd="0" presId="urn:microsoft.com/office/officeart/2005/8/layout/cycle8"/>
    <dgm:cxn modelId="{BE509A16-8015-4E30-AB40-DAFC68D8C049}" type="presParOf" srcId="{B3923D8A-ACE3-41F6-8990-A2565CD28022}" destId="{2016CF80-1704-420D-9534-51333A9D39E1}" srcOrd="12" destOrd="0" presId="urn:microsoft.com/office/officeart/2005/8/layout/cycle8"/>
    <dgm:cxn modelId="{E31E7071-7188-47DA-AAD3-2D7AD225B3A5}" type="presParOf" srcId="{B3923D8A-ACE3-41F6-8990-A2565CD28022}" destId="{BDBC0B25-61ED-4604-97AE-5837EF05097B}" srcOrd="13" destOrd="0" presId="urn:microsoft.com/office/officeart/2005/8/layout/cycle8"/>
    <dgm:cxn modelId="{E60C26A0-B5C7-4E1E-9A72-3DA660E52BF8}" type="presParOf" srcId="{B3923D8A-ACE3-41F6-8990-A2565CD28022}" destId="{696A2DB6-2DB8-4922-ABD0-136F46D2B4E1}"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187AB9-7FCB-4500-B837-5C6DA1E1A9C8}" type="doc">
      <dgm:prSet loTypeId="urn:microsoft.com/office/officeart/2005/8/layout/cycle8" loCatId="cycle" qsTypeId="urn:microsoft.com/office/officeart/2005/8/quickstyle/simple1" qsCatId="simple" csTypeId="urn:microsoft.com/office/officeart/2005/8/colors/accent1_2" csCatId="accent1" phldr="1"/>
      <dgm:spPr/>
    </dgm:pt>
    <dgm:pt modelId="{FC9B6217-A448-44CA-B8E3-E6DFCC1153FF}">
      <dgm:prSet phldrT="[Text]"/>
      <dgm:spPr/>
      <dgm:t>
        <a:bodyPr/>
        <a:lstStyle/>
        <a:p>
          <a:r>
            <a:rPr lang="en-US" dirty="0"/>
            <a:t>Market understands advantage</a:t>
          </a:r>
        </a:p>
      </dgm:t>
    </dgm:pt>
    <dgm:pt modelId="{F85F5826-753F-4491-92C4-A10F51D5B54A}" type="parTrans" cxnId="{CC350485-B7A2-45E9-BB20-21C2C06ABFE0}">
      <dgm:prSet/>
      <dgm:spPr/>
      <dgm:t>
        <a:bodyPr/>
        <a:lstStyle/>
        <a:p>
          <a:endParaRPr lang="en-US"/>
        </a:p>
      </dgm:t>
    </dgm:pt>
    <dgm:pt modelId="{9F203271-714F-4F45-9997-6A2F653BF6A1}" type="sibTrans" cxnId="{CC350485-B7A2-45E9-BB20-21C2C06ABFE0}">
      <dgm:prSet/>
      <dgm:spPr/>
      <dgm:t>
        <a:bodyPr/>
        <a:lstStyle/>
        <a:p>
          <a:endParaRPr lang="en-US"/>
        </a:p>
      </dgm:t>
    </dgm:pt>
    <dgm:pt modelId="{A5660193-2139-4516-B833-E3BF87240A86}">
      <dgm:prSet phldrT="[Text]"/>
      <dgm:spPr/>
      <dgm:t>
        <a:bodyPr/>
        <a:lstStyle/>
        <a:p>
          <a:r>
            <a:rPr lang="en-US" dirty="0"/>
            <a:t>Market rewards</a:t>
          </a:r>
        </a:p>
      </dgm:t>
    </dgm:pt>
    <dgm:pt modelId="{74DDA9BE-EE59-4D37-A0E7-4BD33BDEF31C}" type="parTrans" cxnId="{30BD71E7-E04D-487C-B3D3-EC4FC384C812}">
      <dgm:prSet/>
      <dgm:spPr/>
      <dgm:t>
        <a:bodyPr/>
        <a:lstStyle/>
        <a:p>
          <a:endParaRPr lang="en-US"/>
        </a:p>
      </dgm:t>
    </dgm:pt>
    <dgm:pt modelId="{457DC34F-AB82-44D5-95A8-BD49B8EF9FA7}" type="sibTrans" cxnId="{30BD71E7-E04D-487C-B3D3-EC4FC384C812}">
      <dgm:prSet/>
      <dgm:spPr/>
      <dgm:t>
        <a:bodyPr/>
        <a:lstStyle/>
        <a:p>
          <a:endParaRPr lang="en-US"/>
        </a:p>
      </dgm:t>
    </dgm:pt>
    <dgm:pt modelId="{811B2080-B201-47A4-B3CA-2565C3084254}">
      <dgm:prSet phldrT="[Text]"/>
      <dgm:spPr/>
      <dgm:t>
        <a:bodyPr/>
        <a:lstStyle/>
        <a:p>
          <a:r>
            <a:rPr lang="en-US" dirty="0"/>
            <a:t>Company creates advantage</a:t>
          </a:r>
        </a:p>
      </dgm:t>
    </dgm:pt>
    <dgm:pt modelId="{51DCE597-ED10-4F4E-A440-F1C91A4759F7}" type="parTrans" cxnId="{6489E931-9AF1-4E5D-92D9-8084593A0CB1}">
      <dgm:prSet/>
      <dgm:spPr/>
      <dgm:t>
        <a:bodyPr/>
        <a:lstStyle/>
        <a:p>
          <a:endParaRPr lang="en-US"/>
        </a:p>
      </dgm:t>
    </dgm:pt>
    <dgm:pt modelId="{25401197-F7B5-4F87-98B5-B3A3F55AC341}" type="sibTrans" cxnId="{6489E931-9AF1-4E5D-92D9-8084593A0CB1}">
      <dgm:prSet/>
      <dgm:spPr/>
      <dgm:t>
        <a:bodyPr/>
        <a:lstStyle/>
        <a:p>
          <a:endParaRPr lang="en-US"/>
        </a:p>
      </dgm:t>
    </dgm:pt>
    <dgm:pt modelId="{944465BB-ED72-429C-B978-E918EB760AB8}" type="pres">
      <dgm:prSet presAssocID="{90187AB9-7FCB-4500-B837-5C6DA1E1A9C8}" presName="compositeShape" presStyleCnt="0">
        <dgm:presLayoutVars>
          <dgm:chMax val="7"/>
          <dgm:dir/>
          <dgm:resizeHandles val="exact"/>
        </dgm:presLayoutVars>
      </dgm:prSet>
      <dgm:spPr/>
    </dgm:pt>
    <dgm:pt modelId="{F741771D-42F6-4CE9-9408-43A21B6A0AB4}" type="pres">
      <dgm:prSet presAssocID="{90187AB9-7FCB-4500-B837-5C6DA1E1A9C8}" presName="wedge1" presStyleLbl="node1" presStyleIdx="0" presStyleCnt="3"/>
      <dgm:spPr/>
    </dgm:pt>
    <dgm:pt modelId="{D8EE9913-EEF2-4298-A341-FABF0CB805B8}" type="pres">
      <dgm:prSet presAssocID="{90187AB9-7FCB-4500-B837-5C6DA1E1A9C8}" presName="dummy1a" presStyleCnt="0"/>
      <dgm:spPr/>
    </dgm:pt>
    <dgm:pt modelId="{90F57CFA-AC82-4BA1-BF6B-EDE5BB1F63E5}" type="pres">
      <dgm:prSet presAssocID="{90187AB9-7FCB-4500-B837-5C6DA1E1A9C8}" presName="dummy1b" presStyleCnt="0"/>
      <dgm:spPr/>
    </dgm:pt>
    <dgm:pt modelId="{19889958-9DF2-4C82-A15A-E58F9A5D595C}" type="pres">
      <dgm:prSet presAssocID="{90187AB9-7FCB-4500-B837-5C6DA1E1A9C8}" presName="wedge1Tx" presStyleLbl="node1" presStyleIdx="0" presStyleCnt="3">
        <dgm:presLayoutVars>
          <dgm:chMax val="0"/>
          <dgm:chPref val="0"/>
          <dgm:bulletEnabled val="1"/>
        </dgm:presLayoutVars>
      </dgm:prSet>
      <dgm:spPr/>
    </dgm:pt>
    <dgm:pt modelId="{CD65E566-C777-43D2-9E46-15DE1FB7FE30}" type="pres">
      <dgm:prSet presAssocID="{90187AB9-7FCB-4500-B837-5C6DA1E1A9C8}" presName="wedge2" presStyleLbl="node1" presStyleIdx="1" presStyleCnt="3"/>
      <dgm:spPr/>
    </dgm:pt>
    <dgm:pt modelId="{B2F9796E-DA91-49E6-9BB3-AB8ED94CC98E}" type="pres">
      <dgm:prSet presAssocID="{90187AB9-7FCB-4500-B837-5C6DA1E1A9C8}" presName="dummy2a" presStyleCnt="0"/>
      <dgm:spPr/>
    </dgm:pt>
    <dgm:pt modelId="{6110F4BA-6385-466A-910D-9E5C7395BC41}" type="pres">
      <dgm:prSet presAssocID="{90187AB9-7FCB-4500-B837-5C6DA1E1A9C8}" presName="dummy2b" presStyleCnt="0"/>
      <dgm:spPr/>
    </dgm:pt>
    <dgm:pt modelId="{A11D07FA-F443-41CD-89A7-02F3303B17D6}" type="pres">
      <dgm:prSet presAssocID="{90187AB9-7FCB-4500-B837-5C6DA1E1A9C8}" presName="wedge2Tx" presStyleLbl="node1" presStyleIdx="1" presStyleCnt="3">
        <dgm:presLayoutVars>
          <dgm:chMax val="0"/>
          <dgm:chPref val="0"/>
          <dgm:bulletEnabled val="1"/>
        </dgm:presLayoutVars>
      </dgm:prSet>
      <dgm:spPr/>
    </dgm:pt>
    <dgm:pt modelId="{B1AA6156-6E8F-4D12-A854-4E6A4AEFA4FB}" type="pres">
      <dgm:prSet presAssocID="{90187AB9-7FCB-4500-B837-5C6DA1E1A9C8}" presName="wedge3" presStyleLbl="node1" presStyleIdx="2" presStyleCnt="3"/>
      <dgm:spPr/>
    </dgm:pt>
    <dgm:pt modelId="{6D85F5D5-A1BD-4000-A07F-134BD5B692FE}" type="pres">
      <dgm:prSet presAssocID="{90187AB9-7FCB-4500-B837-5C6DA1E1A9C8}" presName="dummy3a" presStyleCnt="0"/>
      <dgm:spPr/>
    </dgm:pt>
    <dgm:pt modelId="{D2862055-0481-4B48-82A3-A31E8AD707CD}" type="pres">
      <dgm:prSet presAssocID="{90187AB9-7FCB-4500-B837-5C6DA1E1A9C8}" presName="dummy3b" presStyleCnt="0"/>
      <dgm:spPr/>
    </dgm:pt>
    <dgm:pt modelId="{E6E378FC-FC5F-4BEB-9ED6-02C30A73A036}" type="pres">
      <dgm:prSet presAssocID="{90187AB9-7FCB-4500-B837-5C6DA1E1A9C8}" presName="wedge3Tx" presStyleLbl="node1" presStyleIdx="2" presStyleCnt="3">
        <dgm:presLayoutVars>
          <dgm:chMax val="0"/>
          <dgm:chPref val="0"/>
          <dgm:bulletEnabled val="1"/>
        </dgm:presLayoutVars>
      </dgm:prSet>
      <dgm:spPr/>
    </dgm:pt>
    <dgm:pt modelId="{B49A36D3-D595-4749-B013-5B69D544C9C4}" type="pres">
      <dgm:prSet presAssocID="{9F203271-714F-4F45-9997-6A2F653BF6A1}" presName="arrowWedge1" presStyleLbl="fgSibTrans2D1" presStyleIdx="0" presStyleCnt="3"/>
      <dgm:spPr/>
    </dgm:pt>
    <dgm:pt modelId="{E35A6E1E-2FB8-42B8-BC18-C70FC8FAAD10}" type="pres">
      <dgm:prSet presAssocID="{457DC34F-AB82-44D5-95A8-BD49B8EF9FA7}" presName="arrowWedge2" presStyleLbl="fgSibTrans2D1" presStyleIdx="1" presStyleCnt="3"/>
      <dgm:spPr/>
    </dgm:pt>
    <dgm:pt modelId="{5C98395D-8E6D-4A46-8E83-C5CF07CE07AB}" type="pres">
      <dgm:prSet presAssocID="{25401197-F7B5-4F87-98B5-B3A3F55AC341}" presName="arrowWedge3" presStyleLbl="fgSibTrans2D1" presStyleIdx="2" presStyleCnt="3"/>
      <dgm:spPr/>
    </dgm:pt>
  </dgm:ptLst>
  <dgm:cxnLst>
    <dgm:cxn modelId="{1C31370B-082B-42ED-A2B7-66A77A3DB833}" type="presOf" srcId="{811B2080-B201-47A4-B3CA-2565C3084254}" destId="{B1AA6156-6E8F-4D12-A854-4E6A4AEFA4FB}" srcOrd="0" destOrd="0" presId="urn:microsoft.com/office/officeart/2005/8/layout/cycle8"/>
    <dgm:cxn modelId="{EF4B1B18-2A8B-4DC3-A3B7-801148CCE15F}" type="presOf" srcId="{A5660193-2139-4516-B833-E3BF87240A86}" destId="{CD65E566-C777-43D2-9E46-15DE1FB7FE30}" srcOrd="0" destOrd="0" presId="urn:microsoft.com/office/officeart/2005/8/layout/cycle8"/>
    <dgm:cxn modelId="{6489E931-9AF1-4E5D-92D9-8084593A0CB1}" srcId="{90187AB9-7FCB-4500-B837-5C6DA1E1A9C8}" destId="{811B2080-B201-47A4-B3CA-2565C3084254}" srcOrd="2" destOrd="0" parTransId="{51DCE597-ED10-4F4E-A440-F1C91A4759F7}" sibTransId="{25401197-F7B5-4F87-98B5-B3A3F55AC341}"/>
    <dgm:cxn modelId="{7E670F4A-64AA-48D7-B99D-5B78BA35766E}" type="presOf" srcId="{A5660193-2139-4516-B833-E3BF87240A86}" destId="{A11D07FA-F443-41CD-89A7-02F3303B17D6}" srcOrd="1" destOrd="0" presId="urn:microsoft.com/office/officeart/2005/8/layout/cycle8"/>
    <dgm:cxn modelId="{005FE06D-2DBE-4F6D-AF41-B34D76E698B4}" type="presOf" srcId="{FC9B6217-A448-44CA-B8E3-E6DFCC1153FF}" destId="{F741771D-42F6-4CE9-9408-43A21B6A0AB4}" srcOrd="0" destOrd="0" presId="urn:microsoft.com/office/officeart/2005/8/layout/cycle8"/>
    <dgm:cxn modelId="{FAB75470-11F6-4171-B479-C3CC3AB04AC9}" type="presOf" srcId="{FC9B6217-A448-44CA-B8E3-E6DFCC1153FF}" destId="{19889958-9DF2-4C82-A15A-E58F9A5D595C}" srcOrd="1" destOrd="0" presId="urn:microsoft.com/office/officeart/2005/8/layout/cycle8"/>
    <dgm:cxn modelId="{CC350485-B7A2-45E9-BB20-21C2C06ABFE0}" srcId="{90187AB9-7FCB-4500-B837-5C6DA1E1A9C8}" destId="{FC9B6217-A448-44CA-B8E3-E6DFCC1153FF}" srcOrd="0" destOrd="0" parTransId="{F85F5826-753F-4491-92C4-A10F51D5B54A}" sibTransId="{9F203271-714F-4F45-9997-6A2F653BF6A1}"/>
    <dgm:cxn modelId="{D7A918D1-3722-4D2C-98DC-94E1A484B375}" type="presOf" srcId="{811B2080-B201-47A4-B3CA-2565C3084254}" destId="{E6E378FC-FC5F-4BEB-9ED6-02C30A73A036}" srcOrd="1" destOrd="0" presId="urn:microsoft.com/office/officeart/2005/8/layout/cycle8"/>
    <dgm:cxn modelId="{30BD71E7-E04D-487C-B3D3-EC4FC384C812}" srcId="{90187AB9-7FCB-4500-B837-5C6DA1E1A9C8}" destId="{A5660193-2139-4516-B833-E3BF87240A86}" srcOrd="1" destOrd="0" parTransId="{74DDA9BE-EE59-4D37-A0E7-4BD33BDEF31C}" sibTransId="{457DC34F-AB82-44D5-95A8-BD49B8EF9FA7}"/>
    <dgm:cxn modelId="{909EBBF0-D1FB-41FE-9C19-EF13008667EC}" type="presOf" srcId="{90187AB9-7FCB-4500-B837-5C6DA1E1A9C8}" destId="{944465BB-ED72-429C-B978-E918EB760AB8}" srcOrd="0" destOrd="0" presId="urn:microsoft.com/office/officeart/2005/8/layout/cycle8"/>
    <dgm:cxn modelId="{6F6DF20C-D3AB-493B-875C-60096CCA6FA0}" type="presParOf" srcId="{944465BB-ED72-429C-B978-E918EB760AB8}" destId="{F741771D-42F6-4CE9-9408-43A21B6A0AB4}" srcOrd="0" destOrd="0" presId="urn:microsoft.com/office/officeart/2005/8/layout/cycle8"/>
    <dgm:cxn modelId="{4068FFC3-D0A2-42C8-8212-E25764B1BA80}" type="presParOf" srcId="{944465BB-ED72-429C-B978-E918EB760AB8}" destId="{D8EE9913-EEF2-4298-A341-FABF0CB805B8}" srcOrd="1" destOrd="0" presId="urn:microsoft.com/office/officeart/2005/8/layout/cycle8"/>
    <dgm:cxn modelId="{23F8B4E6-F6A1-466D-8EC3-6CEE412A6977}" type="presParOf" srcId="{944465BB-ED72-429C-B978-E918EB760AB8}" destId="{90F57CFA-AC82-4BA1-BF6B-EDE5BB1F63E5}" srcOrd="2" destOrd="0" presId="urn:microsoft.com/office/officeart/2005/8/layout/cycle8"/>
    <dgm:cxn modelId="{1A8B0652-5138-4ADF-BA20-A216DD2B8547}" type="presParOf" srcId="{944465BB-ED72-429C-B978-E918EB760AB8}" destId="{19889958-9DF2-4C82-A15A-E58F9A5D595C}" srcOrd="3" destOrd="0" presId="urn:microsoft.com/office/officeart/2005/8/layout/cycle8"/>
    <dgm:cxn modelId="{3A49E77C-D1F7-4EFB-8E9B-97E1A76EFDA4}" type="presParOf" srcId="{944465BB-ED72-429C-B978-E918EB760AB8}" destId="{CD65E566-C777-43D2-9E46-15DE1FB7FE30}" srcOrd="4" destOrd="0" presId="urn:microsoft.com/office/officeart/2005/8/layout/cycle8"/>
    <dgm:cxn modelId="{F1619DEE-BC19-474D-B6CF-125DB3608AC5}" type="presParOf" srcId="{944465BB-ED72-429C-B978-E918EB760AB8}" destId="{B2F9796E-DA91-49E6-9BB3-AB8ED94CC98E}" srcOrd="5" destOrd="0" presId="urn:microsoft.com/office/officeart/2005/8/layout/cycle8"/>
    <dgm:cxn modelId="{A66FF50D-01C2-42EE-872F-B8D123025FB5}" type="presParOf" srcId="{944465BB-ED72-429C-B978-E918EB760AB8}" destId="{6110F4BA-6385-466A-910D-9E5C7395BC41}" srcOrd="6" destOrd="0" presId="urn:microsoft.com/office/officeart/2005/8/layout/cycle8"/>
    <dgm:cxn modelId="{93EEFB4B-1C88-4BBE-A5EE-8BCCFF043F79}" type="presParOf" srcId="{944465BB-ED72-429C-B978-E918EB760AB8}" destId="{A11D07FA-F443-41CD-89A7-02F3303B17D6}" srcOrd="7" destOrd="0" presId="urn:microsoft.com/office/officeart/2005/8/layout/cycle8"/>
    <dgm:cxn modelId="{59B6D130-037B-4A35-AA64-03F694301295}" type="presParOf" srcId="{944465BB-ED72-429C-B978-E918EB760AB8}" destId="{B1AA6156-6E8F-4D12-A854-4E6A4AEFA4FB}" srcOrd="8" destOrd="0" presId="urn:microsoft.com/office/officeart/2005/8/layout/cycle8"/>
    <dgm:cxn modelId="{68A36861-66AC-43A0-8642-6DAF95EF9218}" type="presParOf" srcId="{944465BB-ED72-429C-B978-E918EB760AB8}" destId="{6D85F5D5-A1BD-4000-A07F-134BD5B692FE}" srcOrd="9" destOrd="0" presId="urn:microsoft.com/office/officeart/2005/8/layout/cycle8"/>
    <dgm:cxn modelId="{C80CD53F-241A-4AEE-84A9-9932E71D69F5}" type="presParOf" srcId="{944465BB-ED72-429C-B978-E918EB760AB8}" destId="{D2862055-0481-4B48-82A3-A31E8AD707CD}" srcOrd="10" destOrd="0" presId="urn:microsoft.com/office/officeart/2005/8/layout/cycle8"/>
    <dgm:cxn modelId="{71F524F7-966B-42B6-837F-864E5F90BDE1}" type="presParOf" srcId="{944465BB-ED72-429C-B978-E918EB760AB8}" destId="{E6E378FC-FC5F-4BEB-9ED6-02C30A73A036}" srcOrd="11" destOrd="0" presId="urn:microsoft.com/office/officeart/2005/8/layout/cycle8"/>
    <dgm:cxn modelId="{B65C4CB0-2A14-479A-B48D-79B2D6C75E4E}" type="presParOf" srcId="{944465BB-ED72-429C-B978-E918EB760AB8}" destId="{B49A36D3-D595-4749-B013-5B69D544C9C4}" srcOrd="12" destOrd="0" presId="urn:microsoft.com/office/officeart/2005/8/layout/cycle8"/>
    <dgm:cxn modelId="{56656B2A-7B78-4AA3-9C86-5627250B8AF5}" type="presParOf" srcId="{944465BB-ED72-429C-B978-E918EB760AB8}" destId="{E35A6E1E-2FB8-42B8-BC18-C70FC8FAAD10}" srcOrd="13" destOrd="0" presId="urn:microsoft.com/office/officeart/2005/8/layout/cycle8"/>
    <dgm:cxn modelId="{D7B44853-6766-4ED2-9A40-3EA716BBC243}" type="presParOf" srcId="{944465BB-ED72-429C-B978-E918EB760AB8}" destId="{5C98395D-8E6D-4A46-8E83-C5CF07CE07A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BD4431-C242-417F-BDF3-AEBAADB35022}" type="doc">
      <dgm:prSet loTypeId="urn:microsoft.com/office/officeart/2005/8/layout/radial3" loCatId="relationship" qsTypeId="urn:microsoft.com/office/officeart/2005/8/quickstyle/simple5" qsCatId="simple" csTypeId="urn:microsoft.com/office/officeart/2005/8/colors/accent2_2" csCatId="accent2" phldr="1"/>
      <dgm:spPr/>
      <dgm:t>
        <a:bodyPr/>
        <a:lstStyle/>
        <a:p>
          <a:endParaRPr lang="en-US"/>
        </a:p>
      </dgm:t>
    </dgm:pt>
    <dgm:pt modelId="{6B86D65C-4DFE-414B-95EC-5CC8963D0310}">
      <dgm:prSet phldrT="[Text]"/>
      <dgm:spPr/>
      <dgm:t>
        <a:bodyPr/>
        <a:lstStyle/>
        <a:p>
          <a:r>
            <a:rPr lang="en-US" dirty="0"/>
            <a:t>Universal, Standardized, Trusted, Transactional Data</a:t>
          </a:r>
        </a:p>
      </dgm:t>
    </dgm:pt>
    <dgm:pt modelId="{49D607DB-E069-40C9-A775-E9CE388666C6}" type="parTrans" cxnId="{CFB0E09E-00C6-4A25-BD4D-5A08A61F2F8F}">
      <dgm:prSet/>
      <dgm:spPr/>
      <dgm:t>
        <a:bodyPr/>
        <a:lstStyle/>
        <a:p>
          <a:endParaRPr lang="en-US"/>
        </a:p>
      </dgm:t>
    </dgm:pt>
    <dgm:pt modelId="{F9438E3E-0A3E-43EA-A099-743BE6A4408F}" type="sibTrans" cxnId="{CFB0E09E-00C6-4A25-BD4D-5A08A61F2F8F}">
      <dgm:prSet/>
      <dgm:spPr/>
      <dgm:t>
        <a:bodyPr/>
        <a:lstStyle/>
        <a:p>
          <a:endParaRPr lang="en-US"/>
        </a:p>
      </dgm:t>
    </dgm:pt>
    <dgm:pt modelId="{66FB0AFA-6DF9-4A6B-A3BD-68810F9FBBE5}">
      <dgm:prSet phldrT="[Text]"/>
      <dgm:spPr/>
      <dgm:t>
        <a:bodyPr/>
        <a:lstStyle/>
        <a:p>
          <a:r>
            <a:rPr lang="en-US" dirty="0"/>
            <a:t>Tax</a:t>
          </a:r>
        </a:p>
      </dgm:t>
    </dgm:pt>
    <dgm:pt modelId="{04B9A144-666F-4B0F-9B72-BF3D22D63DE2}" type="parTrans" cxnId="{E874475A-EC0B-45F5-A4ED-2A5F6CF93339}">
      <dgm:prSet/>
      <dgm:spPr/>
      <dgm:t>
        <a:bodyPr/>
        <a:lstStyle/>
        <a:p>
          <a:endParaRPr lang="en-US"/>
        </a:p>
      </dgm:t>
    </dgm:pt>
    <dgm:pt modelId="{AAD7D1D9-E273-46F0-9531-CE28B5A457F6}" type="sibTrans" cxnId="{E874475A-EC0B-45F5-A4ED-2A5F6CF93339}">
      <dgm:prSet/>
      <dgm:spPr/>
      <dgm:t>
        <a:bodyPr/>
        <a:lstStyle/>
        <a:p>
          <a:endParaRPr lang="en-US"/>
        </a:p>
      </dgm:t>
    </dgm:pt>
    <dgm:pt modelId="{511BF5D6-38AF-4DE8-AD03-53DA4DAA86F1}">
      <dgm:prSet phldrT="[Text]"/>
      <dgm:spPr/>
      <dgm:t>
        <a:bodyPr/>
        <a:lstStyle/>
        <a:p>
          <a:r>
            <a:rPr lang="en-US" dirty="0"/>
            <a:t>Collaboration</a:t>
          </a:r>
        </a:p>
      </dgm:t>
    </dgm:pt>
    <dgm:pt modelId="{F138FABA-9A8A-4F53-8B41-5EF37770AE4C}" type="parTrans" cxnId="{6349E9DC-701E-431E-8061-C04EBF9D9A61}">
      <dgm:prSet/>
      <dgm:spPr/>
      <dgm:t>
        <a:bodyPr/>
        <a:lstStyle/>
        <a:p>
          <a:endParaRPr lang="en-US"/>
        </a:p>
      </dgm:t>
    </dgm:pt>
    <dgm:pt modelId="{A54D82EA-11E3-4262-BA30-8DBCD5815B8B}" type="sibTrans" cxnId="{6349E9DC-701E-431E-8061-C04EBF9D9A61}">
      <dgm:prSet/>
      <dgm:spPr/>
      <dgm:t>
        <a:bodyPr/>
        <a:lstStyle/>
        <a:p>
          <a:endParaRPr lang="en-US"/>
        </a:p>
      </dgm:t>
    </dgm:pt>
    <dgm:pt modelId="{B7969172-142D-48BB-9BA4-AAD7B0AEEF79}">
      <dgm:prSet phldrT="[Text]"/>
      <dgm:spPr/>
      <dgm:t>
        <a:bodyPr/>
        <a:lstStyle/>
        <a:p>
          <a:r>
            <a:rPr lang="en-US" dirty="0"/>
            <a:t>Sustainability</a:t>
          </a:r>
        </a:p>
      </dgm:t>
    </dgm:pt>
    <dgm:pt modelId="{AE986D7D-65EB-4A95-88D7-C58AC748682D}" type="parTrans" cxnId="{97FCE95D-4B0E-44F9-BB5A-E4C5D5E60789}">
      <dgm:prSet/>
      <dgm:spPr/>
      <dgm:t>
        <a:bodyPr/>
        <a:lstStyle/>
        <a:p>
          <a:endParaRPr lang="en-US"/>
        </a:p>
      </dgm:t>
    </dgm:pt>
    <dgm:pt modelId="{4E3A03DA-7CDC-487C-9179-4DB19A1BE86C}" type="sibTrans" cxnId="{97FCE95D-4B0E-44F9-BB5A-E4C5D5E60789}">
      <dgm:prSet/>
      <dgm:spPr/>
      <dgm:t>
        <a:bodyPr/>
        <a:lstStyle/>
        <a:p>
          <a:endParaRPr lang="en-US"/>
        </a:p>
      </dgm:t>
    </dgm:pt>
    <dgm:pt modelId="{43A5F44E-8867-42D5-AF01-48E2789AA3A2}">
      <dgm:prSet phldrT="[Text]"/>
      <dgm:spPr/>
      <dgm:t>
        <a:bodyPr/>
        <a:lstStyle/>
        <a:p>
          <a:r>
            <a:rPr lang="en-US" dirty="0"/>
            <a:t>AI</a:t>
          </a:r>
        </a:p>
      </dgm:t>
    </dgm:pt>
    <dgm:pt modelId="{2843126B-859A-4863-B4CB-19C948B5337B}" type="parTrans" cxnId="{FB13BF1F-9416-4DFA-A3EE-FF61401CCC97}">
      <dgm:prSet/>
      <dgm:spPr/>
      <dgm:t>
        <a:bodyPr/>
        <a:lstStyle/>
        <a:p>
          <a:endParaRPr lang="en-US"/>
        </a:p>
      </dgm:t>
    </dgm:pt>
    <dgm:pt modelId="{03B19EDF-AAA0-4B41-BE4F-A66F3CC50B76}" type="sibTrans" cxnId="{FB13BF1F-9416-4DFA-A3EE-FF61401CCC97}">
      <dgm:prSet/>
      <dgm:spPr/>
      <dgm:t>
        <a:bodyPr/>
        <a:lstStyle/>
        <a:p>
          <a:endParaRPr lang="en-US"/>
        </a:p>
      </dgm:t>
    </dgm:pt>
    <dgm:pt modelId="{221428AB-20CA-40A3-845E-7C8F5082053B}" type="pres">
      <dgm:prSet presAssocID="{73BD4431-C242-417F-BDF3-AEBAADB35022}" presName="composite" presStyleCnt="0">
        <dgm:presLayoutVars>
          <dgm:chMax val="1"/>
          <dgm:dir/>
          <dgm:resizeHandles val="exact"/>
        </dgm:presLayoutVars>
      </dgm:prSet>
      <dgm:spPr/>
    </dgm:pt>
    <dgm:pt modelId="{43338C32-6479-42ED-9989-672D9C646C35}" type="pres">
      <dgm:prSet presAssocID="{73BD4431-C242-417F-BDF3-AEBAADB35022}" presName="radial" presStyleCnt="0">
        <dgm:presLayoutVars>
          <dgm:animLvl val="ctr"/>
        </dgm:presLayoutVars>
      </dgm:prSet>
      <dgm:spPr/>
    </dgm:pt>
    <dgm:pt modelId="{72EBAAFC-1CC7-440B-B565-10A538E8C88B}" type="pres">
      <dgm:prSet presAssocID="{6B86D65C-4DFE-414B-95EC-5CC8963D0310}" presName="centerShape" presStyleLbl="vennNode1" presStyleIdx="0" presStyleCnt="5"/>
      <dgm:spPr/>
    </dgm:pt>
    <dgm:pt modelId="{66C01C8C-F77F-4ECD-B754-ADBAABFEB851}" type="pres">
      <dgm:prSet presAssocID="{66FB0AFA-6DF9-4A6B-A3BD-68810F9FBBE5}" presName="node" presStyleLbl="vennNode1" presStyleIdx="1" presStyleCnt="5">
        <dgm:presLayoutVars>
          <dgm:bulletEnabled val="1"/>
        </dgm:presLayoutVars>
      </dgm:prSet>
      <dgm:spPr/>
    </dgm:pt>
    <dgm:pt modelId="{8211DB1A-E538-468D-9A0B-032E0A18AE40}" type="pres">
      <dgm:prSet presAssocID="{511BF5D6-38AF-4DE8-AD03-53DA4DAA86F1}" presName="node" presStyleLbl="vennNode1" presStyleIdx="2" presStyleCnt="5">
        <dgm:presLayoutVars>
          <dgm:bulletEnabled val="1"/>
        </dgm:presLayoutVars>
      </dgm:prSet>
      <dgm:spPr/>
    </dgm:pt>
    <dgm:pt modelId="{3E0592EA-951D-46CB-AFCD-962BC9B68687}" type="pres">
      <dgm:prSet presAssocID="{B7969172-142D-48BB-9BA4-AAD7B0AEEF79}" presName="node" presStyleLbl="vennNode1" presStyleIdx="3" presStyleCnt="5">
        <dgm:presLayoutVars>
          <dgm:bulletEnabled val="1"/>
        </dgm:presLayoutVars>
      </dgm:prSet>
      <dgm:spPr/>
    </dgm:pt>
    <dgm:pt modelId="{9ACE7961-A5F3-442C-A693-D707CC85C9C2}" type="pres">
      <dgm:prSet presAssocID="{43A5F44E-8867-42D5-AF01-48E2789AA3A2}" presName="node" presStyleLbl="vennNode1" presStyleIdx="4" presStyleCnt="5">
        <dgm:presLayoutVars>
          <dgm:bulletEnabled val="1"/>
        </dgm:presLayoutVars>
      </dgm:prSet>
      <dgm:spPr/>
    </dgm:pt>
  </dgm:ptLst>
  <dgm:cxnLst>
    <dgm:cxn modelId="{122AD70C-9D96-4636-A840-ADC5CD17B613}" type="presOf" srcId="{B7969172-142D-48BB-9BA4-AAD7B0AEEF79}" destId="{3E0592EA-951D-46CB-AFCD-962BC9B68687}" srcOrd="0" destOrd="0" presId="urn:microsoft.com/office/officeart/2005/8/layout/radial3"/>
    <dgm:cxn modelId="{FB13BF1F-9416-4DFA-A3EE-FF61401CCC97}" srcId="{6B86D65C-4DFE-414B-95EC-5CC8963D0310}" destId="{43A5F44E-8867-42D5-AF01-48E2789AA3A2}" srcOrd="3" destOrd="0" parTransId="{2843126B-859A-4863-B4CB-19C948B5337B}" sibTransId="{03B19EDF-AAA0-4B41-BE4F-A66F3CC50B76}"/>
    <dgm:cxn modelId="{4E623837-7800-4970-8C74-701CAC14B139}" type="presOf" srcId="{6B86D65C-4DFE-414B-95EC-5CC8963D0310}" destId="{72EBAAFC-1CC7-440B-B565-10A538E8C88B}" srcOrd="0" destOrd="0" presId="urn:microsoft.com/office/officeart/2005/8/layout/radial3"/>
    <dgm:cxn modelId="{3306B85C-2CDB-4AC7-BA77-B4848C6B0CE1}" type="presOf" srcId="{73BD4431-C242-417F-BDF3-AEBAADB35022}" destId="{221428AB-20CA-40A3-845E-7C8F5082053B}" srcOrd="0" destOrd="0" presId="urn:microsoft.com/office/officeart/2005/8/layout/radial3"/>
    <dgm:cxn modelId="{97FCE95D-4B0E-44F9-BB5A-E4C5D5E60789}" srcId="{6B86D65C-4DFE-414B-95EC-5CC8963D0310}" destId="{B7969172-142D-48BB-9BA4-AAD7B0AEEF79}" srcOrd="2" destOrd="0" parTransId="{AE986D7D-65EB-4A95-88D7-C58AC748682D}" sibTransId="{4E3A03DA-7CDC-487C-9179-4DB19A1BE86C}"/>
    <dgm:cxn modelId="{2C466E65-E767-45E0-8B61-F7053F881CDC}" type="presOf" srcId="{511BF5D6-38AF-4DE8-AD03-53DA4DAA86F1}" destId="{8211DB1A-E538-468D-9A0B-032E0A18AE40}" srcOrd="0" destOrd="0" presId="urn:microsoft.com/office/officeart/2005/8/layout/radial3"/>
    <dgm:cxn modelId="{E874475A-EC0B-45F5-A4ED-2A5F6CF93339}" srcId="{6B86D65C-4DFE-414B-95EC-5CC8963D0310}" destId="{66FB0AFA-6DF9-4A6B-A3BD-68810F9FBBE5}" srcOrd="0" destOrd="0" parTransId="{04B9A144-666F-4B0F-9B72-BF3D22D63DE2}" sibTransId="{AAD7D1D9-E273-46F0-9531-CE28B5A457F6}"/>
    <dgm:cxn modelId="{F763B25A-DEED-440C-B31C-9995B480A94C}" type="presOf" srcId="{43A5F44E-8867-42D5-AF01-48E2789AA3A2}" destId="{9ACE7961-A5F3-442C-A693-D707CC85C9C2}" srcOrd="0" destOrd="0" presId="urn:microsoft.com/office/officeart/2005/8/layout/radial3"/>
    <dgm:cxn modelId="{CFB0E09E-00C6-4A25-BD4D-5A08A61F2F8F}" srcId="{73BD4431-C242-417F-BDF3-AEBAADB35022}" destId="{6B86D65C-4DFE-414B-95EC-5CC8963D0310}" srcOrd="0" destOrd="0" parTransId="{49D607DB-E069-40C9-A775-E9CE388666C6}" sibTransId="{F9438E3E-0A3E-43EA-A099-743BE6A4408F}"/>
    <dgm:cxn modelId="{6349E9DC-701E-431E-8061-C04EBF9D9A61}" srcId="{6B86D65C-4DFE-414B-95EC-5CC8963D0310}" destId="{511BF5D6-38AF-4DE8-AD03-53DA4DAA86F1}" srcOrd="1" destOrd="0" parTransId="{F138FABA-9A8A-4F53-8B41-5EF37770AE4C}" sibTransId="{A54D82EA-11E3-4262-BA30-8DBCD5815B8B}"/>
    <dgm:cxn modelId="{3CC957F3-FF65-4227-AB68-E08D036C2588}" type="presOf" srcId="{66FB0AFA-6DF9-4A6B-A3BD-68810F9FBBE5}" destId="{66C01C8C-F77F-4ECD-B754-ADBAABFEB851}" srcOrd="0" destOrd="0" presId="urn:microsoft.com/office/officeart/2005/8/layout/radial3"/>
    <dgm:cxn modelId="{39A5013D-94A4-4EC1-89AE-1F1598E6BF66}" type="presParOf" srcId="{221428AB-20CA-40A3-845E-7C8F5082053B}" destId="{43338C32-6479-42ED-9989-672D9C646C35}" srcOrd="0" destOrd="0" presId="urn:microsoft.com/office/officeart/2005/8/layout/radial3"/>
    <dgm:cxn modelId="{E285BD2E-AA70-4D50-9BF1-AF4E3DE8939A}" type="presParOf" srcId="{43338C32-6479-42ED-9989-672D9C646C35}" destId="{72EBAAFC-1CC7-440B-B565-10A538E8C88B}" srcOrd="0" destOrd="0" presId="urn:microsoft.com/office/officeart/2005/8/layout/radial3"/>
    <dgm:cxn modelId="{219A2C06-C535-4D3E-A7F6-632C6F74B153}" type="presParOf" srcId="{43338C32-6479-42ED-9989-672D9C646C35}" destId="{66C01C8C-F77F-4ECD-B754-ADBAABFEB851}" srcOrd="1" destOrd="0" presId="urn:microsoft.com/office/officeart/2005/8/layout/radial3"/>
    <dgm:cxn modelId="{27175A2A-1D38-4E6B-849E-25CD1DE896F0}" type="presParOf" srcId="{43338C32-6479-42ED-9989-672D9C646C35}" destId="{8211DB1A-E538-468D-9A0B-032E0A18AE40}" srcOrd="2" destOrd="0" presId="urn:microsoft.com/office/officeart/2005/8/layout/radial3"/>
    <dgm:cxn modelId="{BAD6B507-D246-47B8-AC63-223AB9EFB3C6}" type="presParOf" srcId="{43338C32-6479-42ED-9989-672D9C646C35}" destId="{3E0592EA-951D-46CB-AFCD-962BC9B68687}" srcOrd="3" destOrd="0" presId="urn:microsoft.com/office/officeart/2005/8/layout/radial3"/>
    <dgm:cxn modelId="{AB9A477D-F6FB-4DBA-ACE5-97EE47C9E863}" type="presParOf" srcId="{43338C32-6479-42ED-9989-672D9C646C35}" destId="{9ACE7961-A5F3-442C-A693-D707CC85C9C2}"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416112-40A1-4571-B1FF-EB08F998691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C942E1B7-DA39-480F-885F-ACF40990C805}">
      <dgm:prSet phldrT="[Text]"/>
      <dgm:spPr/>
      <dgm:t>
        <a:bodyPr/>
        <a:lstStyle/>
        <a:p>
          <a:r>
            <a:rPr lang="en-US" dirty="0"/>
            <a:t>Oxford</a:t>
          </a:r>
        </a:p>
      </dgm:t>
    </dgm:pt>
    <dgm:pt modelId="{DF439F0D-6BD4-48B9-BBA2-2E4CBFF1F1C7}" type="parTrans" cxnId="{9D4133ED-C590-453E-AAE2-2B47211C80DB}">
      <dgm:prSet/>
      <dgm:spPr/>
      <dgm:t>
        <a:bodyPr/>
        <a:lstStyle/>
        <a:p>
          <a:endParaRPr lang="en-US"/>
        </a:p>
      </dgm:t>
    </dgm:pt>
    <dgm:pt modelId="{A9AFB343-E60C-4B63-822C-A0F3A150F7F0}" type="sibTrans" cxnId="{9D4133ED-C590-453E-AAE2-2B47211C80DB}">
      <dgm:prSet/>
      <dgm:spPr/>
      <dgm:t>
        <a:bodyPr/>
        <a:lstStyle/>
        <a:p>
          <a:endParaRPr lang="en-US"/>
        </a:p>
      </dgm:t>
    </dgm:pt>
    <dgm:pt modelId="{8D460249-1F9F-482C-A2D6-96BC33061447}">
      <dgm:prSet phldrT="[Text]"/>
      <dgm:spPr/>
      <dgm:t>
        <a:bodyPr/>
        <a:lstStyle/>
        <a:p>
          <a:r>
            <a:rPr lang="en-US" dirty="0"/>
            <a:t>Consumers</a:t>
          </a:r>
        </a:p>
      </dgm:t>
    </dgm:pt>
    <dgm:pt modelId="{3181F717-E265-42C9-A424-D0C8A555CCEA}" type="parTrans" cxnId="{9779974F-FCF8-45F9-8E3B-9A1A7A25091B}">
      <dgm:prSet/>
      <dgm:spPr/>
      <dgm:t>
        <a:bodyPr/>
        <a:lstStyle/>
        <a:p>
          <a:endParaRPr lang="en-US"/>
        </a:p>
      </dgm:t>
    </dgm:pt>
    <dgm:pt modelId="{CAD9152B-98B0-4160-8FA4-9307B1E56C2C}" type="sibTrans" cxnId="{9779974F-FCF8-45F9-8E3B-9A1A7A25091B}">
      <dgm:prSet/>
      <dgm:spPr/>
      <dgm:t>
        <a:bodyPr/>
        <a:lstStyle/>
        <a:p>
          <a:endParaRPr lang="en-US"/>
        </a:p>
      </dgm:t>
    </dgm:pt>
    <dgm:pt modelId="{40854FA0-3FFB-4579-9C39-2485E23A43F4}">
      <dgm:prSet phldrT="[Text]"/>
      <dgm:spPr/>
      <dgm:t>
        <a:bodyPr/>
        <a:lstStyle/>
        <a:p>
          <a:r>
            <a:rPr lang="en-US" dirty="0"/>
            <a:t>Governments</a:t>
          </a:r>
        </a:p>
      </dgm:t>
    </dgm:pt>
    <dgm:pt modelId="{73C683CA-3081-4B13-A698-1FDCDF9743EF}" type="parTrans" cxnId="{F476545F-EC6F-4AF8-B0A4-B9B9AEED4617}">
      <dgm:prSet/>
      <dgm:spPr/>
      <dgm:t>
        <a:bodyPr/>
        <a:lstStyle/>
        <a:p>
          <a:endParaRPr lang="en-US"/>
        </a:p>
      </dgm:t>
    </dgm:pt>
    <dgm:pt modelId="{F7EB1643-426B-49B6-8BF0-20A5632F1637}" type="sibTrans" cxnId="{F476545F-EC6F-4AF8-B0A4-B9B9AEED4617}">
      <dgm:prSet/>
      <dgm:spPr/>
      <dgm:t>
        <a:bodyPr/>
        <a:lstStyle/>
        <a:p>
          <a:endParaRPr lang="en-US"/>
        </a:p>
      </dgm:t>
    </dgm:pt>
    <dgm:pt modelId="{5CE71B52-0FAC-4FA7-8389-72CD1B9DF11E}">
      <dgm:prSet phldrT="[Text]"/>
      <dgm:spPr/>
      <dgm:t>
        <a:bodyPr/>
        <a:lstStyle/>
        <a:p>
          <a:r>
            <a:rPr lang="en-US" dirty="0"/>
            <a:t>Finance</a:t>
          </a:r>
        </a:p>
      </dgm:t>
    </dgm:pt>
    <dgm:pt modelId="{4B188B39-310B-414C-BB48-CEC6DDAB033C}" type="parTrans" cxnId="{039C583E-A442-48F2-A455-3877BA9F0E75}">
      <dgm:prSet/>
      <dgm:spPr/>
      <dgm:t>
        <a:bodyPr/>
        <a:lstStyle/>
        <a:p>
          <a:endParaRPr lang="en-US"/>
        </a:p>
      </dgm:t>
    </dgm:pt>
    <dgm:pt modelId="{366AE7C5-0CD8-44AA-9A95-91BC9B3798D1}" type="sibTrans" cxnId="{039C583E-A442-48F2-A455-3877BA9F0E75}">
      <dgm:prSet/>
      <dgm:spPr/>
      <dgm:t>
        <a:bodyPr/>
        <a:lstStyle/>
        <a:p>
          <a:endParaRPr lang="en-US"/>
        </a:p>
      </dgm:t>
    </dgm:pt>
    <dgm:pt modelId="{429C813D-5DC7-4979-A5B8-1221BDFD8FAB}">
      <dgm:prSet phldrT="[Text]"/>
      <dgm:spPr/>
      <dgm:t>
        <a:bodyPr/>
        <a:lstStyle/>
        <a:p>
          <a:r>
            <a:rPr lang="en-US" dirty="0"/>
            <a:t>Industry</a:t>
          </a:r>
        </a:p>
      </dgm:t>
    </dgm:pt>
    <dgm:pt modelId="{7142351E-84A3-4D19-98FF-B5472B1AAC63}" type="parTrans" cxnId="{F3FE232F-D3FF-4965-8A81-BCCD0162CC36}">
      <dgm:prSet/>
      <dgm:spPr/>
      <dgm:t>
        <a:bodyPr/>
        <a:lstStyle/>
        <a:p>
          <a:endParaRPr lang="en-US"/>
        </a:p>
      </dgm:t>
    </dgm:pt>
    <dgm:pt modelId="{90A8D046-52BA-417B-920A-F75706DC021F}" type="sibTrans" cxnId="{F3FE232F-D3FF-4965-8A81-BCCD0162CC36}">
      <dgm:prSet/>
      <dgm:spPr/>
      <dgm:t>
        <a:bodyPr/>
        <a:lstStyle/>
        <a:p>
          <a:endParaRPr lang="en-US"/>
        </a:p>
      </dgm:t>
    </dgm:pt>
    <dgm:pt modelId="{E76B4F14-9175-4271-8882-941781BB5D1C}" type="pres">
      <dgm:prSet presAssocID="{18416112-40A1-4571-B1FF-EB08F998691E}" presName="Name0" presStyleCnt="0">
        <dgm:presLayoutVars>
          <dgm:chMax val="1"/>
          <dgm:dir/>
          <dgm:animLvl val="ctr"/>
          <dgm:resizeHandles val="exact"/>
        </dgm:presLayoutVars>
      </dgm:prSet>
      <dgm:spPr/>
    </dgm:pt>
    <dgm:pt modelId="{2C093B13-D1BD-487B-9FE4-3D8DF13C34B0}" type="pres">
      <dgm:prSet presAssocID="{C942E1B7-DA39-480F-885F-ACF40990C805}" presName="centerShape" presStyleLbl="node0" presStyleIdx="0" presStyleCnt="1"/>
      <dgm:spPr/>
    </dgm:pt>
    <dgm:pt modelId="{AACB07CB-2BB8-497C-8F07-CB3FC4F3D0F6}" type="pres">
      <dgm:prSet presAssocID="{3181F717-E265-42C9-A424-D0C8A555CCEA}" presName="parTrans" presStyleLbl="sibTrans2D1" presStyleIdx="0" presStyleCnt="4"/>
      <dgm:spPr/>
    </dgm:pt>
    <dgm:pt modelId="{0B8C3804-51CB-4D7D-B37F-5B37CE1EF641}" type="pres">
      <dgm:prSet presAssocID="{3181F717-E265-42C9-A424-D0C8A555CCEA}" presName="connectorText" presStyleLbl="sibTrans2D1" presStyleIdx="0" presStyleCnt="4"/>
      <dgm:spPr/>
    </dgm:pt>
    <dgm:pt modelId="{436A4F2C-5894-4BF8-ADA9-26364B49068E}" type="pres">
      <dgm:prSet presAssocID="{8D460249-1F9F-482C-A2D6-96BC33061447}" presName="node" presStyleLbl="node1" presStyleIdx="0" presStyleCnt="4">
        <dgm:presLayoutVars>
          <dgm:bulletEnabled val="1"/>
        </dgm:presLayoutVars>
      </dgm:prSet>
      <dgm:spPr/>
    </dgm:pt>
    <dgm:pt modelId="{0F7561CC-4424-4B51-8E90-A0BD11C89D78}" type="pres">
      <dgm:prSet presAssocID="{73C683CA-3081-4B13-A698-1FDCDF9743EF}" presName="parTrans" presStyleLbl="sibTrans2D1" presStyleIdx="1" presStyleCnt="4"/>
      <dgm:spPr/>
    </dgm:pt>
    <dgm:pt modelId="{EEA44DBF-F182-458E-80CC-8DDF3A60DE07}" type="pres">
      <dgm:prSet presAssocID="{73C683CA-3081-4B13-A698-1FDCDF9743EF}" presName="connectorText" presStyleLbl="sibTrans2D1" presStyleIdx="1" presStyleCnt="4"/>
      <dgm:spPr/>
    </dgm:pt>
    <dgm:pt modelId="{55A58DEA-C8CD-4FF1-86E2-FBDEA5660152}" type="pres">
      <dgm:prSet presAssocID="{40854FA0-3FFB-4579-9C39-2485E23A43F4}" presName="node" presStyleLbl="node1" presStyleIdx="1" presStyleCnt="4">
        <dgm:presLayoutVars>
          <dgm:bulletEnabled val="1"/>
        </dgm:presLayoutVars>
      </dgm:prSet>
      <dgm:spPr/>
    </dgm:pt>
    <dgm:pt modelId="{F1098115-B833-46DA-9A54-55512F8E2F8C}" type="pres">
      <dgm:prSet presAssocID="{4B188B39-310B-414C-BB48-CEC6DDAB033C}" presName="parTrans" presStyleLbl="sibTrans2D1" presStyleIdx="2" presStyleCnt="4"/>
      <dgm:spPr/>
    </dgm:pt>
    <dgm:pt modelId="{39695754-5EF3-4DD9-8CF7-6DDCF6A7111B}" type="pres">
      <dgm:prSet presAssocID="{4B188B39-310B-414C-BB48-CEC6DDAB033C}" presName="connectorText" presStyleLbl="sibTrans2D1" presStyleIdx="2" presStyleCnt="4"/>
      <dgm:spPr/>
    </dgm:pt>
    <dgm:pt modelId="{7611DBA2-B315-417B-82FF-B206C440AD5A}" type="pres">
      <dgm:prSet presAssocID="{5CE71B52-0FAC-4FA7-8389-72CD1B9DF11E}" presName="node" presStyleLbl="node1" presStyleIdx="2" presStyleCnt="4">
        <dgm:presLayoutVars>
          <dgm:bulletEnabled val="1"/>
        </dgm:presLayoutVars>
      </dgm:prSet>
      <dgm:spPr/>
    </dgm:pt>
    <dgm:pt modelId="{FC5625B2-FA9A-41C7-A8FB-CE9D76204A91}" type="pres">
      <dgm:prSet presAssocID="{7142351E-84A3-4D19-98FF-B5472B1AAC63}" presName="parTrans" presStyleLbl="sibTrans2D1" presStyleIdx="3" presStyleCnt="4"/>
      <dgm:spPr/>
    </dgm:pt>
    <dgm:pt modelId="{E4B305E5-9E65-4E7E-A222-E962BA9A9562}" type="pres">
      <dgm:prSet presAssocID="{7142351E-84A3-4D19-98FF-B5472B1AAC63}" presName="connectorText" presStyleLbl="sibTrans2D1" presStyleIdx="3" presStyleCnt="4"/>
      <dgm:spPr/>
    </dgm:pt>
    <dgm:pt modelId="{702B45FA-3907-4908-B464-162EBB228AD0}" type="pres">
      <dgm:prSet presAssocID="{429C813D-5DC7-4979-A5B8-1221BDFD8FAB}" presName="node" presStyleLbl="node1" presStyleIdx="3" presStyleCnt="4">
        <dgm:presLayoutVars>
          <dgm:bulletEnabled val="1"/>
        </dgm:presLayoutVars>
      </dgm:prSet>
      <dgm:spPr/>
    </dgm:pt>
  </dgm:ptLst>
  <dgm:cxnLst>
    <dgm:cxn modelId="{03655102-5B1D-45EE-B549-1D8DD9F8186C}" type="presOf" srcId="{3181F717-E265-42C9-A424-D0C8A555CCEA}" destId="{AACB07CB-2BB8-497C-8F07-CB3FC4F3D0F6}" srcOrd="0" destOrd="0" presId="urn:microsoft.com/office/officeart/2005/8/layout/radial5"/>
    <dgm:cxn modelId="{EDC26207-E133-4B70-A7C8-FBB674F71775}" type="presOf" srcId="{40854FA0-3FFB-4579-9C39-2485E23A43F4}" destId="{55A58DEA-C8CD-4FF1-86E2-FBDEA5660152}" srcOrd="0" destOrd="0" presId="urn:microsoft.com/office/officeart/2005/8/layout/radial5"/>
    <dgm:cxn modelId="{77EFC70F-6A50-4908-B986-A4B5B6294B7C}" type="presOf" srcId="{18416112-40A1-4571-B1FF-EB08F998691E}" destId="{E76B4F14-9175-4271-8882-941781BB5D1C}" srcOrd="0" destOrd="0" presId="urn:microsoft.com/office/officeart/2005/8/layout/radial5"/>
    <dgm:cxn modelId="{BE474D1F-FA71-4516-8E96-9D88C0E24D99}" type="presOf" srcId="{429C813D-5DC7-4979-A5B8-1221BDFD8FAB}" destId="{702B45FA-3907-4908-B464-162EBB228AD0}" srcOrd="0" destOrd="0" presId="urn:microsoft.com/office/officeart/2005/8/layout/radial5"/>
    <dgm:cxn modelId="{F3FE232F-D3FF-4965-8A81-BCCD0162CC36}" srcId="{C942E1B7-DA39-480F-885F-ACF40990C805}" destId="{429C813D-5DC7-4979-A5B8-1221BDFD8FAB}" srcOrd="3" destOrd="0" parTransId="{7142351E-84A3-4D19-98FF-B5472B1AAC63}" sibTransId="{90A8D046-52BA-417B-920A-F75706DC021F}"/>
    <dgm:cxn modelId="{039C583E-A442-48F2-A455-3877BA9F0E75}" srcId="{C942E1B7-DA39-480F-885F-ACF40990C805}" destId="{5CE71B52-0FAC-4FA7-8389-72CD1B9DF11E}" srcOrd="2" destOrd="0" parTransId="{4B188B39-310B-414C-BB48-CEC6DDAB033C}" sibTransId="{366AE7C5-0CD8-44AA-9A95-91BC9B3798D1}"/>
    <dgm:cxn modelId="{F476545F-EC6F-4AF8-B0A4-B9B9AEED4617}" srcId="{C942E1B7-DA39-480F-885F-ACF40990C805}" destId="{40854FA0-3FFB-4579-9C39-2485E23A43F4}" srcOrd="1" destOrd="0" parTransId="{73C683CA-3081-4B13-A698-1FDCDF9743EF}" sibTransId="{F7EB1643-426B-49B6-8BF0-20A5632F1637}"/>
    <dgm:cxn modelId="{3BA2AC61-EA5A-41F6-A7C0-982D492FB5F5}" type="presOf" srcId="{7142351E-84A3-4D19-98FF-B5472B1AAC63}" destId="{E4B305E5-9E65-4E7E-A222-E962BA9A9562}" srcOrd="1" destOrd="0" presId="urn:microsoft.com/office/officeart/2005/8/layout/radial5"/>
    <dgm:cxn modelId="{5C262E43-147B-4B45-BB92-E855F7D8A009}" type="presOf" srcId="{4B188B39-310B-414C-BB48-CEC6DDAB033C}" destId="{F1098115-B833-46DA-9A54-55512F8E2F8C}" srcOrd="0" destOrd="0" presId="urn:microsoft.com/office/officeart/2005/8/layout/radial5"/>
    <dgm:cxn modelId="{9779974F-FCF8-45F9-8E3B-9A1A7A25091B}" srcId="{C942E1B7-DA39-480F-885F-ACF40990C805}" destId="{8D460249-1F9F-482C-A2D6-96BC33061447}" srcOrd="0" destOrd="0" parTransId="{3181F717-E265-42C9-A424-D0C8A555CCEA}" sibTransId="{CAD9152B-98B0-4160-8FA4-9307B1E56C2C}"/>
    <dgm:cxn modelId="{F8FA3084-AEF5-4892-AEE7-9C199900A46A}" type="presOf" srcId="{4B188B39-310B-414C-BB48-CEC6DDAB033C}" destId="{39695754-5EF3-4DD9-8CF7-6DDCF6A7111B}" srcOrd="1" destOrd="0" presId="urn:microsoft.com/office/officeart/2005/8/layout/radial5"/>
    <dgm:cxn modelId="{83CC3596-6B36-4737-8CF2-14B6E57CAFC7}" type="presOf" srcId="{7142351E-84A3-4D19-98FF-B5472B1AAC63}" destId="{FC5625B2-FA9A-41C7-A8FB-CE9D76204A91}" srcOrd="0" destOrd="0" presId="urn:microsoft.com/office/officeart/2005/8/layout/radial5"/>
    <dgm:cxn modelId="{588232B7-C950-4DDA-8456-2F19236511FA}" type="presOf" srcId="{5CE71B52-0FAC-4FA7-8389-72CD1B9DF11E}" destId="{7611DBA2-B315-417B-82FF-B206C440AD5A}" srcOrd="0" destOrd="0" presId="urn:microsoft.com/office/officeart/2005/8/layout/radial5"/>
    <dgm:cxn modelId="{24D745B8-D8A3-40D5-BC0C-465DCE9039CC}" type="presOf" srcId="{3181F717-E265-42C9-A424-D0C8A555CCEA}" destId="{0B8C3804-51CB-4D7D-B37F-5B37CE1EF641}" srcOrd="1" destOrd="0" presId="urn:microsoft.com/office/officeart/2005/8/layout/radial5"/>
    <dgm:cxn modelId="{1BEA77DA-D468-45B1-ADE0-A05853C3024E}" type="presOf" srcId="{73C683CA-3081-4B13-A698-1FDCDF9743EF}" destId="{0F7561CC-4424-4B51-8E90-A0BD11C89D78}" srcOrd="0" destOrd="0" presId="urn:microsoft.com/office/officeart/2005/8/layout/radial5"/>
    <dgm:cxn modelId="{37A777E2-9737-41D4-872C-1D22D4A0493F}" type="presOf" srcId="{73C683CA-3081-4B13-A698-1FDCDF9743EF}" destId="{EEA44DBF-F182-458E-80CC-8DDF3A60DE07}" srcOrd="1" destOrd="0" presId="urn:microsoft.com/office/officeart/2005/8/layout/radial5"/>
    <dgm:cxn modelId="{4BC2CAE9-450F-452C-96F4-C2BAC976ABB4}" type="presOf" srcId="{C942E1B7-DA39-480F-885F-ACF40990C805}" destId="{2C093B13-D1BD-487B-9FE4-3D8DF13C34B0}" srcOrd="0" destOrd="0" presId="urn:microsoft.com/office/officeart/2005/8/layout/radial5"/>
    <dgm:cxn modelId="{FA045FEA-62DE-43F6-99E7-88680483CFFF}" type="presOf" srcId="{8D460249-1F9F-482C-A2D6-96BC33061447}" destId="{436A4F2C-5894-4BF8-ADA9-26364B49068E}" srcOrd="0" destOrd="0" presId="urn:microsoft.com/office/officeart/2005/8/layout/radial5"/>
    <dgm:cxn modelId="{9D4133ED-C590-453E-AAE2-2B47211C80DB}" srcId="{18416112-40A1-4571-B1FF-EB08F998691E}" destId="{C942E1B7-DA39-480F-885F-ACF40990C805}" srcOrd="0" destOrd="0" parTransId="{DF439F0D-6BD4-48B9-BBA2-2E4CBFF1F1C7}" sibTransId="{A9AFB343-E60C-4B63-822C-A0F3A150F7F0}"/>
    <dgm:cxn modelId="{F579AB22-4BF3-49F7-B757-C5BACCBBB7D9}" type="presParOf" srcId="{E76B4F14-9175-4271-8882-941781BB5D1C}" destId="{2C093B13-D1BD-487B-9FE4-3D8DF13C34B0}" srcOrd="0" destOrd="0" presId="urn:microsoft.com/office/officeart/2005/8/layout/radial5"/>
    <dgm:cxn modelId="{79D8BA80-3971-4E94-8567-424893012733}" type="presParOf" srcId="{E76B4F14-9175-4271-8882-941781BB5D1C}" destId="{AACB07CB-2BB8-497C-8F07-CB3FC4F3D0F6}" srcOrd="1" destOrd="0" presId="urn:microsoft.com/office/officeart/2005/8/layout/radial5"/>
    <dgm:cxn modelId="{15BC3DFD-9572-4DDC-8EB5-92F1BD1AC25A}" type="presParOf" srcId="{AACB07CB-2BB8-497C-8F07-CB3FC4F3D0F6}" destId="{0B8C3804-51CB-4D7D-B37F-5B37CE1EF641}" srcOrd="0" destOrd="0" presId="urn:microsoft.com/office/officeart/2005/8/layout/radial5"/>
    <dgm:cxn modelId="{43C5EA4B-555B-4333-9D56-DC5978E2F31B}" type="presParOf" srcId="{E76B4F14-9175-4271-8882-941781BB5D1C}" destId="{436A4F2C-5894-4BF8-ADA9-26364B49068E}" srcOrd="2" destOrd="0" presId="urn:microsoft.com/office/officeart/2005/8/layout/radial5"/>
    <dgm:cxn modelId="{436A600C-2763-4C84-BFAC-390339CAB430}" type="presParOf" srcId="{E76B4F14-9175-4271-8882-941781BB5D1C}" destId="{0F7561CC-4424-4B51-8E90-A0BD11C89D78}" srcOrd="3" destOrd="0" presId="urn:microsoft.com/office/officeart/2005/8/layout/radial5"/>
    <dgm:cxn modelId="{4F0497CD-21C4-400F-BDD9-477CBEF29F5E}" type="presParOf" srcId="{0F7561CC-4424-4B51-8E90-A0BD11C89D78}" destId="{EEA44DBF-F182-458E-80CC-8DDF3A60DE07}" srcOrd="0" destOrd="0" presId="urn:microsoft.com/office/officeart/2005/8/layout/radial5"/>
    <dgm:cxn modelId="{3D31DB5D-75A3-4946-9E37-FEC20C8E0794}" type="presParOf" srcId="{E76B4F14-9175-4271-8882-941781BB5D1C}" destId="{55A58DEA-C8CD-4FF1-86E2-FBDEA5660152}" srcOrd="4" destOrd="0" presId="urn:microsoft.com/office/officeart/2005/8/layout/radial5"/>
    <dgm:cxn modelId="{5A32C1F0-A46F-40C5-98DD-986E68BFC70F}" type="presParOf" srcId="{E76B4F14-9175-4271-8882-941781BB5D1C}" destId="{F1098115-B833-46DA-9A54-55512F8E2F8C}" srcOrd="5" destOrd="0" presId="urn:microsoft.com/office/officeart/2005/8/layout/radial5"/>
    <dgm:cxn modelId="{CC1A7B0D-658F-4663-96B6-B191D4734DC7}" type="presParOf" srcId="{F1098115-B833-46DA-9A54-55512F8E2F8C}" destId="{39695754-5EF3-4DD9-8CF7-6DDCF6A7111B}" srcOrd="0" destOrd="0" presId="urn:microsoft.com/office/officeart/2005/8/layout/radial5"/>
    <dgm:cxn modelId="{C9BABA6A-BCAC-4321-B30F-84B9108029A2}" type="presParOf" srcId="{E76B4F14-9175-4271-8882-941781BB5D1C}" destId="{7611DBA2-B315-417B-82FF-B206C440AD5A}" srcOrd="6" destOrd="0" presId="urn:microsoft.com/office/officeart/2005/8/layout/radial5"/>
    <dgm:cxn modelId="{55122325-7CB0-42C4-BF64-B5B18816D4C3}" type="presParOf" srcId="{E76B4F14-9175-4271-8882-941781BB5D1C}" destId="{FC5625B2-FA9A-41C7-A8FB-CE9D76204A91}" srcOrd="7" destOrd="0" presId="urn:microsoft.com/office/officeart/2005/8/layout/radial5"/>
    <dgm:cxn modelId="{0CB7DB3B-102D-4236-9713-93DA728032F1}" type="presParOf" srcId="{FC5625B2-FA9A-41C7-A8FB-CE9D76204A91}" destId="{E4B305E5-9E65-4E7E-A222-E962BA9A9562}" srcOrd="0" destOrd="0" presId="urn:microsoft.com/office/officeart/2005/8/layout/radial5"/>
    <dgm:cxn modelId="{2ACAAAA3-F735-47D7-B840-2D64214F3637}" type="presParOf" srcId="{E76B4F14-9175-4271-8882-941781BB5D1C}" destId="{702B45FA-3907-4908-B464-162EBB228AD0}"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1771D-42F6-4CE9-9408-43A21B6A0AB4}">
      <dsp:nvSpPr>
        <dsp:cNvPr id="0" name=""/>
        <dsp:cNvSpPr/>
      </dsp:nvSpPr>
      <dsp:spPr>
        <a:xfrm>
          <a:off x="1023716" y="257555"/>
          <a:ext cx="3328416" cy="332841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Market understands advantage</a:t>
          </a:r>
        </a:p>
      </dsp:txBody>
      <dsp:txXfrm>
        <a:off x="2777871" y="962863"/>
        <a:ext cx="1188720" cy="990600"/>
      </dsp:txXfrm>
    </dsp:sp>
    <dsp:sp modelId="{CD65E566-C777-43D2-9E46-15DE1FB7FE30}">
      <dsp:nvSpPr>
        <dsp:cNvPr id="0" name=""/>
        <dsp:cNvSpPr/>
      </dsp:nvSpPr>
      <dsp:spPr>
        <a:xfrm>
          <a:off x="955167" y="376427"/>
          <a:ext cx="3328416" cy="332841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Market rewards</a:t>
          </a:r>
        </a:p>
      </dsp:txBody>
      <dsp:txXfrm>
        <a:off x="1747647" y="2535936"/>
        <a:ext cx="1783080" cy="871728"/>
      </dsp:txXfrm>
    </dsp:sp>
    <dsp:sp modelId="{B1AA6156-6E8F-4D12-A854-4E6A4AEFA4FB}">
      <dsp:nvSpPr>
        <dsp:cNvPr id="0" name=""/>
        <dsp:cNvSpPr/>
      </dsp:nvSpPr>
      <dsp:spPr>
        <a:xfrm>
          <a:off x="886617" y="257555"/>
          <a:ext cx="3328416" cy="332841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Company creates advantage</a:t>
          </a:r>
        </a:p>
      </dsp:txBody>
      <dsp:txXfrm>
        <a:off x="1272159" y="962863"/>
        <a:ext cx="1188720" cy="990600"/>
      </dsp:txXfrm>
    </dsp:sp>
    <dsp:sp modelId="{B49A36D3-D595-4749-B013-5B69D544C9C4}">
      <dsp:nvSpPr>
        <dsp:cNvPr id="0" name=""/>
        <dsp:cNvSpPr/>
      </dsp:nvSpPr>
      <dsp:spPr>
        <a:xfrm>
          <a:off x="817946" y="51511"/>
          <a:ext cx="3740505" cy="374050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6E1E-2FB8-42B8-BC18-C70FC8FAAD10}">
      <dsp:nvSpPr>
        <dsp:cNvPr id="0" name=""/>
        <dsp:cNvSpPr/>
      </dsp:nvSpPr>
      <dsp:spPr>
        <a:xfrm>
          <a:off x="749122" y="170172"/>
          <a:ext cx="3740505" cy="374050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8395D-8E6D-4A46-8E83-C5CF07CE07AB}">
      <dsp:nvSpPr>
        <dsp:cNvPr id="0" name=""/>
        <dsp:cNvSpPr/>
      </dsp:nvSpPr>
      <dsp:spPr>
        <a:xfrm>
          <a:off x="680297" y="51511"/>
          <a:ext cx="3740505" cy="374050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7E71-EFE7-4F85-B95D-6CA021603224}">
      <dsp:nvSpPr>
        <dsp:cNvPr id="0" name=""/>
        <dsp:cNvSpPr/>
      </dsp:nvSpPr>
      <dsp:spPr>
        <a:xfrm>
          <a:off x="1023716" y="257555"/>
          <a:ext cx="3328416" cy="332841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Market doesn’t have way to compare to other choices</a:t>
          </a:r>
        </a:p>
      </dsp:txBody>
      <dsp:txXfrm>
        <a:off x="2777871" y="962863"/>
        <a:ext cx="1188720" cy="990600"/>
      </dsp:txXfrm>
    </dsp:sp>
    <dsp:sp modelId="{D35CCE98-AE64-4F08-813B-231319E14FBB}">
      <dsp:nvSpPr>
        <dsp:cNvPr id="0" name=""/>
        <dsp:cNvSpPr/>
      </dsp:nvSpPr>
      <dsp:spPr>
        <a:xfrm>
          <a:off x="955167" y="376427"/>
          <a:ext cx="3328416" cy="332841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Nothing</a:t>
          </a:r>
        </a:p>
      </dsp:txBody>
      <dsp:txXfrm>
        <a:off x="1747647" y="2535936"/>
        <a:ext cx="1783080" cy="871728"/>
      </dsp:txXfrm>
    </dsp:sp>
    <dsp:sp modelId="{944460C1-E565-4D3E-8011-3F54803BB368}">
      <dsp:nvSpPr>
        <dsp:cNvPr id="0" name=""/>
        <dsp:cNvSpPr/>
      </dsp:nvSpPr>
      <dsp:spPr>
        <a:xfrm>
          <a:off x="886617" y="257555"/>
          <a:ext cx="3328416" cy="332841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Un-auditable, company specific claims</a:t>
          </a:r>
        </a:p>
      </dsp:txBody>
      <dsp:txXfrm>
        <a:off x="1272159" y="962863"/>
        <a:ext cx="1188720" cy="990600"/>
      </dsp:txXfrm>
    </dsp:sp>
    <dsp:sp modelId="{2016CF80-1704-420D-9534-51333A9D39E1}">
      <dsp:nvSpPr>
        <dsp:cNvPr id="0" name=""/>
        <dsp:cNvSpPr/>
      </dsp:nvSpPr>
      <dsp:spPr>
        <a:xfrm>
          <a:off x="817946" y="51511"/>
          <a:ext cx="3740505" cy="374050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BC0B25-61ED-4604-97AE-5837EF05097B}">
      <dsp:nvSpPr>
        <dsp:cNvPr id="0" name=""/>
        <dsp:cNvSpPr/>
      </dsp:nvSpPr>
      <dsp:spPr>
        <a:xfrm>
          <a:off x="749122" y="170172"/>
          <a:ext cx="3740505" cy="374050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6A2DB6-2DB8-4922-ABD0-136F46D2B4E1}">
      <dsp:nvSpPr>
        <dsp:cNvPr id="0" name=""/>
        <dsp:cNvSpPr/>
      </dsp:nvSpPr>
      <dsp:spPr>
        <a:xfrm>
          <a:off x="680297" y="51511"/>
          <a:ext cx="3740505" cy="374050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1771D-42F6-4CE9-9408-43A21B6A0AB4}">
      <dsp:nvSpPr>
        <dsp:cNvPr id="0" name=""/>
        <dsp:cNvSpPr/>
      </dsp:nvSpPr>
      <dsp:spPr>
        <a:xfrm>
          <a:off x="1023716" y="257555"/>
          <a:ext cx="3328416" cy="332841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Market understands advantage</a:t>
          </a:r>
        </a:p>
      </dsp:txBody>
      <dsp:txXfrm>
        <a:off x="2777871" y="962863"/>
        <a:ext cx="1188720" cy="990600"/>
      </dsp:txXfrm>
    </dsp:sp>
    <dsp:sp modelId="{CD65E566-C777-43D2-9E46-15DE1FB7FE30}">
      <dsp:nvSpPr>
        <dsp:cNvPr id="0" name=""/>
        <dsp:cNvSpPr/>
      </dsp:nvSpPr>
      <dsp:spPr>
        <a:xfrm>
          <a:off x="955167" y="376427"/>
          <a:ext cx="3328416" cy="332841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Market rewards</a:t>
          </a:r>
        </a:p>
      </dsp:txBody>
      <dsp:txXfrm>
        <a:off x="1747647" y="2535936"/>
        <a:ext cx="1783080" cy="871728"/>
      </dsp:txXfrm>
    </dsp:sp>
    <dsp:sp modelId="{B1AA6156-6E8F-4D12-A854-4E6A4AEFA4FB}">
      <dsp:nvSpPr>
        <dsp:cNvPr id="0" name=""/>
        <dsp:cNvSpPr/>
      </dsp:nvSpPr>
      <dsp:spPr>
        <a:xfrm>
          <a:off x="886617" y="257555"/>
          <a:ext cx="3328416" cy="332841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Company creates advantage</a:t>
          </a:r>
        </a:p>
      </dsp:txBody>
      <dsp:txXfrm>
        <a:off x="1272159" y="962863"/>
        <a:ext cx="1188720" cy="990600"/>
      </dsp:txXfrm>
    </dsp:sp>
    <dsp:sp modelId="{B49A36D3-D595-4749-B013-5B69D544C9C4}">
      <dsp:nvSpPr>
        <dsp:cNvPr id="0" name=""/>
        <dsp:cNvSpPr/>
      </dsp:nvSpPr>
      <dsp:spPr>
        <a:xfrm>
          <a:off x="817946" y="51511"/>
          <a:ext cx="3740505" cy="374050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6E1E-2FB8-42B8-BC18-C70FC8FAAD10}">
      <dsp:nvSpPr>
        <dsp:cNvPr id="0" name=""/>
        <dsp:cNvSpPr/>
      </dsp:nvSpPr>
      <dsp:spPr>
        <a:xfrm>
          <a:off x="749122" y="170172"/>
          <a:ext cx="3740505" cy="374050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8395D-8E6D-4A46-8E83-C5CF07CE07AB}">
      <dsp:nvSpPr>
        <dsp:cNvPr id="0" name=""/>
        <dsp:cNvSpPr/>
      </dsp:nvSpPr>
      <dsp:spPr>
        <a:xfrm>
          <a:off x="680297" y="51511"/>
          <a:ext cx="3740505" cy="374050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BAAFC-1CC7-440B-B565-10A538E8C88B}">
      <dsp:nvSpPr>
        <dsp:cNvPr id="0" name=""/>
        <dsp:cNvSpPr/>
      </dsp:nvSpPr>
      <dsp:spPr>
        <a:xfrm>
          <a:off x="1310184" y="698288"/>
          <a:ext cx="1739596" cy="1739596"/>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Universal, Standardized, Trusted, Transactional Data</a:t>
          </a:r>
        </a:p>
      </dsp:txBody>
      <dsp:txXfrm>
        <a:off x="1564942" y="953046"/>
        <a:ext cx="1230080" cy="1230080"/>
      </dsp:txXfrm>
    </dsp:sp>
    <dsp:sp modelId="{66C01C8C-F77F-4ECD-B754-ADBAABFEB851}">
      <dsp:nvSpPr>
        <dsp:cNvPr id="0" name=""/>
        <dsp:cNvSpPr/>
      </dsp:nvSpPr>
      <dsp:spPr>
        <a:xfrm>
          <a:off x="1745083" y="310"/>
          <a:ext cx="869798" cy="869798"/>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Tax</a:t>
          </a:r>
        </a:p>
      </dsp:txBody>
      <dsp:txXfrm>
        <a:off x="1872462" y="127689"/>
        <a:ext cx="615040" cy="615040"/>
      </dsp:txXfrm>
    </dsp:sp>
    <dsp:sp modelId="{8211DB1A-E538-468D-9A0B-032E0A18AE40}">
      <dsp:nvSpPr>
        <dsp:cNvPr id="0" name=""/>
        <dsp:cNvSpPr/>
      </dsp:nvSpPr>
      <dsp:spPr>
        <a:xfrm>
          <a:off x="2877961" y="1133187"/>
          <a:ext cx="869798" cy="869798"/>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Collaboration</a:t>
          </a:r>
        </a:p>
      </dsp:txBody>
      <dsp:txXfrm>
        <a:off x="3005340" y="1260566"/>
        <a:ext cx="615040" cy="615040"/>
      </dsp:txXfrm>
    </dsp:sp>
    <dsp:sp modelId="{3E0592EA-951D-46CB-AFCD-962BC9B68687}">
      <dsp:nvSpPr>
        <dsp:cNvPr id="0" name=""/>
        <dsp:cNvSpPr/>
      </dsp:nvSpPr>
      <dsp:spPr>
        <a:xfrm>
          <a:off x="1745083" y="2266065"/>
          <a:ext cx="869798" cy="869798"/>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Sustainability</a:t>
          </a:r>
        </a:p>
      </dsp:txBody>
      <dsp:txXfrm>
        <a:off x="1872462" y="2393444"/>
        <a:ext cx="615040" cy="615040"/>
      </dsp:txXfrm>
    </dsp:sp>
    <dsp:sp modelId="{9ACE7961-A5F3-442C-A693-D707CC85C9C2}">
      <dsp:nvSpPr>
        <dsp:cNvPr id="0" name=""/>
        <dsp:cNvSpPr/>
      </dsp:nvSpPr>
      <dsp:spPr>
        <a:xfrm>
          <a:off x="612206" y="1133187"/>
          <a:ext cx="869798" cy="869798"/>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AI</a:t>
          </a:r>
        </a:p>
      </dsp:txBody>
      <dsp:txXfrm>
        <a:off x="739585" y="1260566"/>
        <a:ext cx="615040" cy="615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93B13-D1BD-487B-9FE4-3D8DF13C34B0}">
      <dsp:nvSpPr>
        <dsp:cNvPr id="0" name=""/>
        <dsp:cNvSpPr/>
      </dsp:nvSpPr>
      <dsp:spPr>
        <a:xfrm>
          <a:off x="1878976" y="1400136"/>
          <a:ext cx="847439" cy="8474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Oxford</a:t>
          </a:r>
        </a:p>
      </dsp:txBody>
      <dsp:txXfrm>
        <a:off x="2003081" y="1524241"/>
        <a:ext cx="599229" cy="599229"/>
      </dsp:txXfrm>
    </dsp:sp>
    <dsp:sp modelId="{AACB07CB-2BB8-497C-8F07-CB3FC4F3D0F6}">
      <dsp:nvSpPr>
        <dsp:cNvPr id="0" name=""/>
        <dsp:cNvSpPr/>
      </dsp:nvSpPr>
      <dsp:spPr>
        <a:xfrm rot="16200000">
          <a:off x="2212180" y="1124185"/>
          <a:ext cx="181032" cy="220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39335" y="1195455"/>
        <a:ext cx="126722" cy="132347"/>
      </dsp:txXfrm>
    </dsp:sp>
    <dsp:sp modelId="{436A4F2C-5894-4BF8-ADA9-26364B49068E}">
      <dsp:nvSpPr>
        <dsp:cNvPr id="0" name=""/>
        <dsp:cNvSpPr/>
      </dsp:nvSpPr>
      <dsp:spPr>
        <a:xfrm>
          <a:off x="1776356" y="5886"/>
          <a:ext cx="1052679" cy="10526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Consumers</a:t>
          </a:r>
        </a:p>
      </dsp:txBody>
      <dsp:txXfrm>
        <a:off x="1930517" y="160047"/>
        <a:ext cx="744357" cy="744357"/>
      </dsp:txXfrm>
    </dsp:sp>
    <dsp:sp modelId="{0F7561CC-4424-4B51-8E90-A0BD11C89D78}">
      <dsp:nvSpPr>
        <dsp:cNvPr id="0" name=""/>
        <dsp:cNvSpPr/>
      </dsp:nvSpPr>
      <dsp:spPr>
        <a:xfrm>
          <a:off x="2801562" y="1713567"/>
          <a:ext cx="181032" cy="220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801562" y="1757682"/>
        <a:ext cx="126722" cy="132347"/>
      </dsp:txXfrm>
    </dsp:sp>
    <dsp:sp modelId="{55A58DEA-C8CD-4FF1-86E2-FBDEA5660152}">
      <dsp:nvSpPr>
        <dsp:cNvPr id="0" name=""/>
        <dsp:cNvSpPr/>
      </dsp:nvSpPr>
      <dsp:spPr>
        <a:xfrm>
          <a:off x="3067987" y="1297516"/>
          <a:ext cx="1052679" cy="10526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Governments</a:t>
          </a:r>
        </a:p>
      </dsp:txBody>
      <dsp:txXfrm>
        <a:off x="3222148" y="1451677"/>
        <a:ext cx="744357" cy="744357"/>
      </dsp:txXfrm>
    </dsp:sp>
    <dsp:sp modelId="{F1098115-B833-46DA-9A54-55512F8E2F8C}">
      <dsp:nvSpPr>
        <dsp:cNvPr id="0" name=""/>
        <dsp:cNvSpPr/>
      </dsp:nvSpPr>
      <dsp:spPr>
        <a:xfrm rot="5400000">
          <a:off x="2212180" y="2302949"/>
          <a:ext cx="181032" cy="220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39335" y="2319909"/>
        <a:ext cx="126722" cy="132347"/>
      </dsp:txXfrm>
    </dsp:sp>
    <dsp:sp modelId="{7611DBA2-B315-417B-82FF-B206C440AD5A}">
      <dsp:nvSpPr>
        <dsp:cNvPr id="0" name=""/>
        <dsp:cNvSpPr/>
      </dsp:nvSpPr>
      <dsp:spPr>
        <a:xfrm>
          <a:off x="1776356" y="2589147"/>
          <a:ext cx="1052679" cy="10526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Finance</a:t>
          </a:r>
        </a:p>
      </dsp:txBody>
      <dsp:txXfrm>
        <a:off x="1930517" y="2743308"/>
        <a:ext cx="744357" cy="744357"/>
      </dsp:txXfrm>
    </dsp:sp>
    <dsp:sp modelId="{FC5625B2-FA9A-41C7-A8FB-CE9D76204A91}">
      <dsp:nvSpPr>
        <dsp:cNvPr id="0" name=""/>
        <dsp:cNvSpPr/>
      </dsp:nvSpPr>
      <dsp:spPr>
        <a:xfrm rot="10800000">
          <a:off x="1622798" y="1713567"/>
          <a:ext cx="181032" cy="220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677108" y="1757682"/>
        <a:ext cx="126722" cy="132347"/>
      </dsp:txXfrm>
    </dsp:sp>
    <dsp:sp modelId="{702B45FA-3907-4908-B464-162EBB228AD0}">
      <dsp:nvSpPr>
        <dsp:cNvPr id="0" name=""/>
        <dsp:cNvSpPr/>
      </dsp:nvSpPr>
      <dsp:spPr>
        <a:xfrm>
          <a:off x="484726" y="1297516"/>
          <a:ext cx="1052679" cy="10526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Industry</a:t>
          </a:r>
        </a:p>
      </dsp:txBody>
      <dsp:txXfrm>
        <a:off x="638887" y="1451677"/>
        <a:ext cx="744357" cy="74435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2D0A0-B052-4B5B-93FF-1FE2049249A9}"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D22C1-CFCA-4A38-8280-074066AE5DC5}" type="slidenum">
              <a:rPr lang="en-US" smtClean="0"/>
              <a:t>‹#›</a:t>
            </a:fld>
            <a:endParaRPr lang="en-US"/>
          </a:p>
        </p:txBody>
      </p:sp>
    </p:spTree>
    <p:extLst>
      <p:ext uri="{BB962C8B-B14F-4D97-AF65-F5344CB8AC3E}">
        <p14:creationId xmlns:p14="http://schemas.microsoft.com/office/powerpoint/2010/main" val="245737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D22C1-CFCA-4A38-8280-074066AE5DC5}" type="slidenum">
              <a:rPr lang="en-US" smtClean="0"/>
              <a:t>1</a:t>
            </a:fld>
            <a:endParaRPr lang="en-US"/>
          </a:p>
        </p:txBody>
      </p:sp>
    </p:spTree>
    <p:extLst>
      <p:ext uri="{BB962C8B-B14F-4D97-AF65-F5344CB8AC3E}">
        <p14:creationId xmlns:p14="http://schemas.microsoft.com/office/powerpoint/2010/main" val="145734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table</a:t>
            </a:r>
          </a:p>
        </p:txBody>
      </p:sp>
      <p:sp>
        <p:nvSpPr>
          <p:cNvPr id="4" name="Slide Number Placeholder 3"/>
          <p:cNvSpPr>
            <a:spLocks noGrp="1"/>
          </p:cNvSpPr>
          <p:nvPr>
            <p:ph type="sldNum" sz="quarter" idx="5"/>
          </p:nvPr>
        </p:nvSpPr>
        <p:spPr/>
        <p:txBody>
          <a:bodyPr/>
          <a:lstStyle/>
          <a:p>
            <a:fld id="{B5CD22C1-CFCA-4A38-8280-074066AE5DC5}" type="slidenum">
              <a:rPr lang="en-US" smtClean="0"/>
              <a:t>2</a:t>
            </a:fld>
            <a:endParaRPr lang="en-US"/>
          </a:p>
        </p:txBody>
      </p:sp>
    </p:spTree>
    <p:extLst>
      <p:ext uri="{BB962C8B-B14F-4D97-AF65-F5344CB8AC3E}">
        <p14:creationId xmlns:p14="http://schemas.microsoft.com/office/powerpoint/2010/main" val="65539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D22C1-CFCA-4A38-8280-074066AE5DC5}" type="slidenum">
              <a:rPr lang="en-US" smtClean="0"/>
              <a:t>6</a:t>
            </a:fld>
            <a:endParaRPr lang="en-US"/>
          </a:p>
        </p:txBody>
      </p:sp>
    </p:spTree>
    <p:extLst>
      <p:ext uri="{BB962C8B-B14F-4D97-AF65-F5344CB8AC3E}">
        <p14:creationId xmlns:p14="http://schemas.microsoft.com/office/powerpoint/2010/main" val="3507823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4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CB4F-B758-4526-8008-69D1D95A04C1}"/>
              </a:ext>
            </a:extLst>
          </p:cNvPr>
          <p:cNvSpPr>
            <a:spLocks noGrp="1"/>
          </p:cNvSpPr>
          <p:nvPr>
            <p:ph type="ctrTitle" hasCustomPrompt="1"/>
          </p:nvPr>
        </p:nvSpPr>
        <p:spPr>
          <a:xfrm>
            <a:off x="4406899" y="2764203"/>
            <a:ext cx="6511925" cy="1329595"/>
          </a:xfrm>
        </p:spPr>
        <p:txBody>
          <a:bodyPr wrap="square" anchor="ctr">
            <a:spAutoFit/>
          </a:bodyPr>
          <a:lstStyle>
            <a:lvl1pPr algn="l">
              <a:defRPr sz="4800">
                <a:solidFill>
                  <a:srgbClr val="FC661E"/>
                </a:solidFill>
              </a:defRPr>
            </a:lvl1pPr>
          </a:lstStyle>
          <a:p>
            <a:r>
              <a:rPr lang="en-US"/>
              <a:t>Click to edit </a:t>
            </a:r>
            <a:br>
              <a:rPr lang="en-US"/>
            </a:br>
            <a:r>
              <a:rPr lang="en-US"/>
              <a:t>Master title style</a:t>
            </a:r>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bwMode="white">
          <a:xfrm>
            <a:off x="0" y="0"/>
            <a:ext cx="3475101" cy="6858000"/>
          </a:xfrm>
          <a:noFill/>
        </p:spPr>
        <p:txBody>
          <a:bodyPr anchor="ctr"/>
          <a:lstStyle>
            <a:lvl1pPr algn="ctr">
              <a:defRPr/>
            </a:lvl1pPr>
          </a:lstStyle>
          <a:p>
            <a:r>
              <a:rPr lang="en-US"/>
              <a:t>Click icon to add picture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4778132"/>
            <a:ext cx="6511925" cy="276999"/>
          </a:xfrm>
        </p:spPr>
        <p:txBody>
          <a:bodyPr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p:nvPr>
        </p:nvSpPr>
        <p:spPr>
          <a:xfrm>
            <a:off x="4406899" y="5162815"/>
            <a:ext cx="6511925" cy="246221"/>
          </a:xfrm>
        </p:spPr>
        <p:txBody>
          <a:bodyPr wrap="square" anchor="b">
            <a:spAutoFit/>
          </a:bodyPr>
          <a:lstStyle>
            <a:lvl1pPr>
              <a:buNone/>
              <a:defRPr sz="1600">
                <a:solidFill>
                  <a:schemeClr val="tx1">
                    <a:alpha val="60000"/>
                  </a:schemeClr>
                </a:solidFill>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p:nvPr>
        </p:nvSpPr>
        <p:spPr>
          <a:xfrm>
            <a:off x="4406899" y="5465499"/>
            <a:ext cx="6511925" cy="246221"/>
          </a:xfrm>
        </p:spPr>
        <p:txBody>
          <a:bodyPr wrap="square" anchor="b">
            <a:spAutoFit/>
          </a:bodyPr>
          <a:lstStyle>
            <a:lvl1pPr>
              <a:buNone/>
              <a:defRPr sz="1600">
                <a:solidFill>
                  <a:schemeClr val="tx1">
                    <a:alpha val="60000"/>
                  </a:schemeClr>
                </a:solidFill>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9" name="Footer Placeholder 4">
            <a:extLst>
              <a:ext uri="{FF2B5EF4-FFF2-40B4-BE49-F238E27FC236}">
                <a16:creationId xmlns:a16="http://schemas.microsoft.com/office/drawing/2014/main" id="{3047A170-1ED4-AF47-A922-DF3A556B04D3}"/>
              </a:ext>
            </a:extLst>
          </p:cNvPr>
          <p:cNvSpPr>
            <a:spLocks noGrp="1"/>
          </p:cNvSpPr>
          <p:nvPr>
            <p:ph type="ftr" sz="quarter" idx="11"/>
          </p:nvPr>
        </p:nvSpPr>
        <p:spPr>
          <a:xfrm>
            <a:off x="4406899" y="6546850"/>
            <a:ext cx="4114800" cy="120650"/>
          </a:xfrm>
        </p:spPr>
        <p:txBody>
          <a:bodyPr/>
          <a:lstStyle>
            <a:lvl1pPr algn="l">
              <a:defRPr>
                <a:solidFill>
                  <a:schemeClr val="bg1">
                    <a:lumMod val="50000"/>
                    <a:alpha val="60000"/>
                  </a:schemeClr>
                </a:solidFill>
              </a:defRPr>
            </a:lvl1pPr>
          </a:lstStyle>
          <a:p>
            <a:r>
              <a:rPr lang="en-US"/>
              <a:t>© Avalara. Confidential and proprietary.</a:t>
            </a:r>
          </a:p>
        </p:txBody>
      </p:sp>
      <p:pic>
        <p:nvPicPr>
          <p:cNvPr id="10" name="Graphic 9">
            <a:extLst>
              <a:ext uri="{FF2B5EF4-FFF2-40B4-BE49-F238E27FC236}">
                <a16:creationId xmlns:a16="http://schemas.microsoft.com/office/drawing/2014/main" id="{A8F70861-3250-9B42-9F96-98766ED3504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06899" y="961051"/>
            <a:ext cx="1943101" cy="430258"/>
          </a:xfrm>
          <a:prstGeom prst="rect">
            <a:avLst/>
          </a:prstGeom>
        </p:spPr>
      </p:pic>
    </p:spTree>
    <p:extLst>
      <p:ext uri="{BB962C8B-B14F-4D97-AF65-F5344CB8AC3E}">
        <p14:creationId xmlns:p14="http://schemas.microsoft.com/office/powerpoint/2010/main" val="13046059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gue Text - Green">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3F9B2-5750-4E41-AED9-275DCA07BFA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14"/>
            <a:ext cx="12192000" cy="6854571"/>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77540"/>
            <a:ext cx="9890125" cy="502920"/>
          </a:xfrm>
        </p:spPr>
        <p:txBody>
          <a:bodyPr anchor="t"/>
          <a:lstStyle>
            <a:lvl1pPr>
              <a:defRPr sz="40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1032679" y="3229527"/>
            <a:ext cx="238860" cy="398944"/>
          </a:xfrm>
          <a:prstGeom prst="rect">
            <a:avLst/>
          </a:prstGeom>
        </p:spPr>
      </p:pic>
    </p:spTree>
    <p:extLst>
      <p:ext uri="{BB962C8B-B14F-4D97-AF65-F5344CB8AC3E}">
        <p14:creationId xmlns:p14="http://schemas.microsoft.com/office/powerpoint/2010/main" val="5959901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gue Logo - Light Gra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4CF881-AA88-F848-92E9-0EBBFE3EFC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4994276" y="2875859"/>
            <a:ext cx="5924550" cy="1107996"/>
          </a:xfrm>
        </p:spPr>
        <p:txBody>
          <a:bodyPr anchor="ctr">
            <a:spAutoFit/>
          </a:bodyPr>
          <a:lstStyle>
            <a:lvl1pPr>
              <a:defRPr sz="4000">
                <a:solidFill>
                  <a:schemeClr val="tx1"/>
                </a:solidFill>
              </a:defRPr>
            </a:lvl1pPr>
          </a:lstStyle>
          <a:p>
            <a:r>
              <a:rPr lang="en-US"/>
              <a:t>Click to edit </a:t>
            </a:r>
            <a:br>
              <a:rPr lang="en-US"/>
            </a:br>
            <a:r>
              <a:rPr lang="en-US"/>
              <a:t>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410880" y="3230385"/>
            <a:ext cx="238860" cy="398944"/>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p:nvCxnSpPr>
        <p:spPr bwMode="black">
          <a:xfrm>
            <a:off x="4134224" y="1480742"/>
            <a:ext cx="0" cy="38982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19906C46-90E7-1E42-ADFF-CAFB88EE3B2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9907" y="3204893"/>
            <a:ext cx="2031937" cy="449929"/>
          </a:xfrm>
          <a:prstGeom prst="rect">
            <a:avLst/>
          </a:prstGeom>
        </p:spPr>
      </p:pic>
    </p:spTree>
    <p:extLst>
      <p:ext uri="{BB962C8B-B14F-4D97-AF65-F5344CB8AC3E}">
        <p14:creationId xmlns:p14="http://schemas.microsoft.com/office/powerpoint/2010/main" val="16455760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gue Logo -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41B8A3-4134-2946-90D9-3F4BA494ED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4994276" y="2875002"/>
            <a:ext cx="5924550" cy="1107996"/>
          </a:xfrm>
        </p:spPr>
        <p:txBody>
          <a:bodyPr anchor="ctr">
            <a:spAutoFit/>
          </a:bodyPr>
          <a:lstStyle>
            <a:lvl1pPr>
              <a:defRPr sz="4000">
                <a:solidFill>
                  <a:schemeClr val="bg1"/>
                </a:solidFill>
              </a:defRPr>
            </a:lvl1pPr>
          </a:lstStyle>
          <a:p>
            <a:r>
              <a:rPr lang="en-US"/>
              <a:t>Click to edit </a:t>
            </a:r>
            <a:br>
              <a:rPr lang="en-US"/>
            </a:br>
            <a:r>
              <a:rPr lang="en-US"/>
              <a:t>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410880" y="3229528"/>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1042381" y="3206064"/>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3238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gue Logo - Dark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00E9DF-AAF1-4152-B3C2-8CA98D14401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14"/>
            <a:ext cx="12192000" cy="6854571"/>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4994276" y="2875001"/>
            <a:ext cx="5924550" cy="1107996"/>
          </a:xfrm>
        </p:spPr>
        <p:txBody>
          <a:bodyPr anchor="ctr">
            <a:spAutoFit/>
          </a:bodyPr>
          <a:lstStyle>
            <a:lvl1pPr>
              <a:defRPr sz="4000">
                <a:solidFill>
                  <a:schemeClr val="bg1"/>
                </a:solidFill>
              </a:defRPr>
            </a:lvl1pPr>
          </a:lstStyle>
          <a:p>
            <a:r>
              <a:rPr lang="en-US"/>
              <a:t>Click to edit </a:t>
            </a:r>
            <a:br>
              <a:rPr lang="en-US"/>
            </a:br>
            <a:r>
              <a:rPr lang="en-US"/>
              <a:t>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410880" y="3229527"/>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1042381" y="32060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p:nvCxnSpPr>
        <p:spPr bwMode="black">
          <a:xfrm>
            <a:off x="4134224" y="1479884"/>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8673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gue Logo - Purp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EC37BD-7E62-3641-B66B-43399EAD50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4994276" y="2875002"/>
            <a:ext cx="5924550" cy="1107996"/>
          </a:xfrm>
        </p:spPr>
        <p:txBody>
          <a:bodyPr anchor="ctr">
            <a:spAutoFit/>
          </a:bodyPr>
          <a:lstStyle>
            <a:lvl1pPr>
              <a:defRPr sz="4000">
                <a:solidFill>
                  <a:schemeClr val="bg1"/>
                </a:solidFill>
              </a:defRPr>
            </a:lvl1pPr>
          </a:lstStyle>
          <a:p>
            <a:r>
              <a:rPr lang="en-US"/>
              <a:t>Click to edit </a:t>
            </a:r>
            <a:br>
              <a:rPr lang="en-US"/>
            </a:br>
            <a:r>
              <a:rPr lang="en-US"/>
              <a:t>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410880" y="3229528"/>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1042381" y="3206064"/>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5031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gue Logo -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6A7EA9-4761-1844-83A6-3C56047CEEB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14"/>
            <a:ext cx="12192000" cy="6854571"/>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4994276" y="2875001"/>
            <a:ext cx="5924550" cy="1107996"/>
          </a:xfrm>
        </p:spPr>
        <p:txBody>
          <a:bodyPr anchor="ctr">
            <a:spAutoFit/>
          </a:bodyPr>
          <a:lstStyle>
            <a:lvl1pPr>
              <a:defRPr sz="4000">
                <a:solidFill>
                  <a:schemeClr val="bg1"/>
                </a:solidFill>
              </a:defRPr>
            </a:lvl1pPr>
          </a:lstStyle>
          <a:p>
            <a:r>
              <a:rPr lang="en-US"/>
              <a:t>Click to edit </a:t>
            </a:r>
            <a:br>
              <a:rPr lang="en-US"/>
            </a:br>
            <a:r>
              <a:rPr lang="en-US"/>
              <a:t>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410880" y="3229527"/>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1042381" y="32060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p:nvCxnSpPr>
        <p:spPr bwMode="black">
          <a:xfrm>
            <a:off x="4134224" y="1479884"/>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5052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gue Illustration 1">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2CBDC1-2C71-AC41-A3AA-E339A254A09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685800" y="4607549"/>
            <a:ext cx="10820400" cy="553998"/>
          </a:xfrm>
        </p:spPr>
        <p:txBody>
          <a:bodyPr anchor="t"/>
          <a:lstStyle>
            <a:lvl1pPr algn="ctr">
              <a:spcBef>
                <a:spcPts val="0"/>
              </a:spcBef>
              <a:defRPr sz="3600">
                <a:solidFill>
                  <a:schemeClr val="accent6"/>
                </a:solidFill>
              </a:defRPr>
            </a:lvl1pPr>
          </a:lstStyle>
          <a:p>
            <a:r>
              <a:rPr lang="en-US"/>
              <a:t>Click to edit Master title style (36pt)</a:t>
            </a:r>
          </a:p>
        </p:txBody>
      </p:sp>
      <p:sp>
        <p:nvSpPr>
          <p:cNvPr id="9" name="Subtitle 2">
            <a:extLst>
              <a:ext uri="{FF2B5EF4-FFF2-40B4-BE49-F238E27FC236}">
                <a16:creationId xmlns:a16="http://schemas.microsoft.com/office/drawing/2014/main" id="{E6FA9FAC-CFCF-914D-A41C-4EB3297FD41F}"/>
              </a:ext>
            </a:extLst>
          </p:cNvPr>
          <p:cNvSpPr>
            <a:spLocks noGrp="1"/>
          </p:cNvSpPr>
          <p:nvPr>
            <p:ph type="subTitle" idx="14" hasCustomPrompt="1"/>
          </p:nvPr>
        </p:nvSpPr>
        <p:spPr>
          <a:xfrm>
            <a:off x="685800" y="5372097"/>
            <a:ext cx="10820398" cy="472664"/>
          </a:xfrm>
        </p:spPr>
        <p:txBody>
          <a:bodyPr/>
          <a:lstStyle>
            <a:lvl1pPr marL="0" indent="0" algn="ctr">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a:t>
            </a:r>
          </a:p>
        </p:txBody>
      </p:sp>
      <p:sp>
        <p:nvSpPr>
          <p:cNvPr id="12" name="Picture Placeholder 11">
            <a:extLst>
              <a:ext uri="{FF2B5EF4-FFF2-40B4-BE49-F238E27FC236}">
                <a16:creationId xmlns:a16="http://schemas.microsoft.com/office/drawing/2014/main" id="{766B7A33-6008-1F4A-8F6E-21AAF8BA4292}"/>
              </a:ext>
            </a:extLst>
          </p:cNvPr>
          <p:cNvSpPr>
            <a:spLocks noGrp="1"/>
          </p:cNvSpPr>
          <p:nvPr>
            <p:ph type="pic" sz="quarter" idx="15" hasCustomPrompt="1"/>
          </p:nvPr>
        </p:nvSpPr>
        <p:spPr>
          <a:xfrm>
            <a:off x="3478213" y="885649"/>
            <a:ext cx="5231046" cy="3253476"/>
          </a:xfrm>
        </p:spPr>
        <p:txBody>
          <a:bodyPr anchor="ctr"/>
          <a:lstStyle>
            <a:lvl1pPr algn="ctr">
              <a:spcBef>
                <a:spcPts val="0"/>
              </a:spcBef>
              <a:defRPr/>
            </a:lvl1pPr>
          </a:lstStyle>
          <a:p>
            <a:r>
              <a:rPr lang="en-US"/>
              <a:t>Click to insert Avalara illustration</a:t>
            </a:r>
            <a:br>
              <a:rPr lang="en-US"/>
            </a:br>
            <a:r>
              <a:rPr lang="en-US"/>
              <a:t>(.PNG with transparent background)</a:t>
            </a:r>
          </a:p>
        </p:txBody>
      </p:sp>
    </p:spTree>
    <p:extLst>
      <p:ext uri="{BB962C8B-B14F-4D97-AF65-F5344CB8AC3E}">
        <p14:creationId xmlns:p14="http://schemas.microsoft.com/office/powerpoint/2010/main" val="21328734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gue Illustration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55067C-5F52-E744-9AE6-AD7B0DEAC07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12" name="Picture Placeholder 11">
            <a:extLst>
              <a:ext uri="{FF2B5EF4-FFF2-40B4-BE49-F238E27FC236}">
                <a16:creationId xmlns:a16="http://schemas.microsoft.com/office/drawing/2014/main" id="{766B7A33-6008-1F4A-8F6E-21AAF8BA4292}"/>
              </a:ext>
            </a:extLst>
          </p:cNvPr>
          <p:cNvSpPr>
            <a:spLocks noGrp="1"/>
          </p:cNvSpPr>
          <p:nvPr>
            <p:ph type="pic" sz="quarter" idx="15" hasCustomPrompt="1"/>
          </p:nvPr>
        </p:nvSpPr>
        <p:spPr>
          <a:xfrm>
            <a:off x="5868005" y="526637"/>
            <a:ext cx="5640824" cy="5806440"/>
          </a:xfrm>
        </p:spPr>
        <p:txBody>
          <a:bodyPr anchor="ctr"/>
          <a:lstStyle>
            <a:lvl1pPr algn="ctr">
              <a:defRPr/>
            </a:lvl1pPr>
          </a:lstStyle>
          <a:p>
            <a:r>
              <a:rPr lang="en-US"/>
              <a:t>Click to insert Avalara illustration</a:t>
            </a:r>
            <a:br>
              <a:rPr lang="en-US"/>
            </a:br>
            <a:r>
              <a:rPr lang="en-US"/>
              <a:t>(.PNG with transparent background)</a:t>
            </a:r>
          </a:p>
        </p:txBody>
      </p:sp>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685800" y="2456862"/>
            <a:ext cx="5119141" cy="997196"/>
          </a:xfrm>
        </p:spPr>
        <p:txBody>
          <a:bodyPr anchor="t"/>
          <a:lstStyle>
            <a:lvl1pPr algn="l">
              <a:spcBef>
                <a:spcPts val="0"/>
              </a:spcBef>
              <a:spcAft>
                <a:spcPts val="600"/>
              </a:spcAft>
              <a:defRPr sz="3200">
                <a:solidFill>
                  <a:schemeClr val="accent6"/>
                </a:solidFill>
              </a:defRPr>
            </a:lvl1pPr>
          </a:lstStyle>
          <a:p>
            <a:r>
              <a:rPr lang="en-US"/>
              <a:t>Click to edit Master title style (32pt, max 2 lines)</a:t>
            </a:r>
          </a:p>
        </p:txBody>
      </p:sp>
      <p:sp>
        <p:nvSpPr>
          <p:cNvPr id="9" name="Subtitle 2">
            <a:extLst>
              <a:ext uri="{FF2B5EF4-FFF2-40B4-BE49-F238E27FC236}">
                <a16:creationId xmlns:a16="http://schemas.microsoft.com/office/drawing/2014/main" id="{E6FA9FAC-CFCF-914D-A41C-4EB3297FD41F}"/>
              </a:ext>
            </a:extLst>
          </p:cNvPr>
          <p:cNvSpPr>
            <a:spLocks noGrp="1"/>
          </p:cNvSpPr>
          <p:nvPr>
            <p:ph type="subTitle" idx="14" hasCustomPrompt="1"/>
          </p:nvPr>
        </p:nvSpPr>
        <p:spPr>
          <a:xfrm>
            <a:off x="685800" y="3607257"/>
            <a:ext cx="5119140" cy="997833"/>
          </a:xfrm>
        </p:spPr>
        <p:txBody>
          <a:bodyPr/>
          <a:lstStyle>
            <a:lvl1pPr marL="0" indent="0" algn="l">
              <a:spcBef>
                <a:spcPts val="0"/>
              </a:spcBef>
              <a:spcAft>
                <a:spcPts val="6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br>
              <a:rPr lang="en-US"/>
            </a:br>
            <a:r>
              <a:rPr lang="en-US"/>
              <a:t>(18pt, max 2-4 lines)</a:t>
            </a:r>
          </a:p>
        </p:txBody>
      </p:sp>
      <p:sp>
        <p:nvSpPr>
          <p:cNvPr id="5" name="Text Placeholder 4">
            <a:extLst>
              <a:ext uri="{FF2B5EF4-FFF2-40B4-BE49-F238E27FC236}">
                <a16:creationId xmlns:a16="http://schemas.microsoft.com/office/drawing/2014/main" id="{1F4E131E-33AF-E046-BF5C-AD645A155B9F}"/>
              </a:ext>
            </a:extLst>
          </p:cNvPr>
          <p:cNvSpPr>
            <a:spLocks noGrp="1"/>
          </p:cNvSpPr>
          <p:nvPr>
            <p:ph type="body" sz="quarter" idx="16" hasCustomPrompt="1"/>
          </p:nvPr>
        </p:nvSpPr>
        <p:spPr>
          <a:xfrm>
            <a:off x="685800" y="2067208"/>
            <a:ext cx="5119688" cy="371253"/>
          </a:xfrm>
        </p:spPr>
        <p:txBody>
          <a:bodyPr/>
          <a:lstStyle>
            <a:lvl1pPr>
              <a:spcBef>
                <a:spcPts val="0"/>
              </a:spcBef>
              <a:defRPr sz="1800" b="1" spc="300">
                <a:solidFill>
                  <a:schemeClr val="bg1">
                    <a:lumMod val="50000"/>
                  </a:schemeClr>
                </a:solidFill>
              </a:defRPr>
            </a:lvl1pPr>
          </a:lstStyle>
          <a:p>
            <a:pPr lvl="0"/>
            <a:r>
              <a:rPr lang="en-US"/>
              <a:t>SUBHEAD</a:t>
            </a:r>
          </a:p>
        </p:txBody>
      </p:sp>
    </p:spTree>
    <p:extLst>
      <p:ext uri="{BB962C8B-B14F-4D97-AF65-F5344CB8AC3E}">
        <p14:creationId xmlns:p14="http://schemas.microsoft.com/office/powerpoint/2010/main" val="18300170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hasCustomPrompt="1"/>
          </p:nvPr>
        </p:nvSpPr>
        <p:spPr>
          <a:xfrm>
            <a:off x="685800" y="570707"/>
            <a:ext cx="10820400" cy="365760"/>
          </a:xfrm>
        </p:spPr>
        <p:txBody>
          <a:bodyPr>
            <a:noAutofit/>
          </a:bodyPr>
          <a:lstStyle>
            <a:lvl1pPr>
              <a:defRPr lang="en-US" sz="2800" dirty="0"/>
            </a:lvl1pPr>
          </a:lstStyle>
          <a:p>
            <a:r>
              <a:rPr lang="en-US"/>
              <a:t>Click to edit Master title style (28pt, max 2 lines)</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fld id="{93EFAE52-020D-4E46-B492-B00E843EC5C0}" type="datetime1">
              <a:rPr lang="en-US" smtClean="0"/>
              <a:t>8/30/2023</a:t>
            </a:fld>
            <a:endParaRPr lang="en-US"/>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r>
              <a:rPr lang="en-US"/>
              <a:t>© Avalara. Confidential and proprietary.</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fld id="{C7927A04-FFAB-4E77-8A60-75CB67674673}" type="slidenum">
              <a:rPr lang="en-US" smtClean="0"/>
              <a:pPr/>
              <a:t>‹#›</a:t>
            </a:fld>
            <a:endParaRPr lang="en-US"/>
          </a:p>
        </p:txBody>
      </p:sp>
      <p:sp>
        <p:nvSpPr>
          <p:cNvPr id="9" name="Rectangle 8">
            <a:extLst>
              <a:ext uri="{FF2B5EF4-FFF2-40B4-BE49-F238E27FC236}">
                <a16:creationId xmlns:a16="http://schemas.microsoft.com/office/drawing/2014/main" id="{CDE2F502-3C9B-0C4C-BA48-BFE02FB57788}"/>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1026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 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hasCustomPrompt="1"/>
          </p:nvPr>
        </p:nvSpPr>
        <p:spPr/>
        <p:txBody>
          <a:bodyPr>
            <a:noAutofit/>
          </a:bodyPr>
          <a:lstStyle>
            <a:lvl1pPr>
              <a:defRPr sz="3200"/>
            </a:lvl1pPr>
          </a:lstStyle>
          <a:p>
            <a:r>
              <a:rPr lang="en-US"/>
              <a:t>Click to edit Master title style (32pt, max 1 line)</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fld id="{0DF9AD0D-249C-B243-ADF3-79A121D9512D}" type="datetime1">
              <a:rPr lang="en-US" smtClean="0"/>
              <a:t>8/30/2023</a:t>
            </a:fld>
            <a:endParaRPr lang="en-US"/>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r>
              <a:rPr lang="en-US"/>
              <a:t>© Avalara. Confidential and proprietary.</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fld id="{C7927A04-FFAB-4E77-8A60-75CB67674673}" type="slidenum">
              <a:rPr lang="en-US" smtClean="0"/>
              <a:pPr/>
              <a:t>‹#›</a:t>
            </a:fld>
            <a:endParaRPr lang="en-US"/>
          </a:p>
        </p:txBody>
      </p:sp>
      <p:sp>
        <p:nvSpPr>
          <p:cNvPr id="8" name="Subtitle 2">
            <a:extLst>
              <a:ext uri="{FF2B5EF4-FFF2-40B4-BE49-F238E27FC236}">
                <a16:creationId xmlns:a16="http://schemas.microsoft.com/office/drawing/2014/main" id="{24F8D4C3-881C-4581-8515-75A20DA1631D}"/>
              </a:ext>
            </a:extLst>
          </p:cNvPr>
          <p:cNvSpPr>
            <a:spLocks noGrp="1"/>
          </p:cNvSpPr>
          <p:nvPr>
            <p:ph type="subTitle" idx="14" hasCustomPrompt="1"/>
          </p:nvPr>
        </p:nvSpPr>
        <p:spPr>
          <a:xfrm>
            <a:off x="685800" y="1023513"/>
            <a:ext cx="10820398" cy="472664"/>
          </a:xfrm>
        </p:spPr>
        <p:txBody>
          <a:bodyPr/>
          <a:lstStyle>
            <a:lvl1pPr marL="0" indent="0" algn="l">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 max 2 lines)</a:t>
            </a:r>
          </a:p>
        </p:txBody>
      </p:sp>
      <p:sp>
        <p:nvSpPr>
          <p:cNvPr id="10" name="Rectangle 9">
            <a:extLst>
              <a:ext uri="{FF2B5EF4-FFF2-40B4-BE49-F238E27FC236}">
                <a16:creationId xmlns:a16="http://schemas.microsoft.com/office/drawing/2014/main" id="{297DBCD3-4F56-3845-9492-EF1A00115336}"/>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4489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1/4 Gradi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D031DD7-BC3A-FE4D-9381-DAE8C6D0A4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white">
          <a:xfrm>
            <a:off x="0" y="0"/>
            <a:ext cx="3475101" cy="6858000"/>
          </a:xfrm>
          <a:prstGeom prst="rect">
            <a:avLst/>
          </a:prstGeom>
        </p:spPr>
      </p:pic>
      <p:sp>
        <p:nvSpPr>
          <p:cNvPr id="2" name="Title 1">
            <a:extLst>
              <a:ext uri="{FF2B5EF4-FFF2-40B4-BE49-F238E27FC236}">
                <a16:creationId xmlns:a16="http://schemas.microsoft.com/office/drawing/2014/main" id="{A668CB4F-B758-4526-8008-69D1D95A04C1}"/>
              </a:ext>
            </a:extLst>
          </p:cNvPr>
          <p:cNvSpPr>
            <a:spLocks noGrp="1"/>
          </p:cNvSpPr>
          <p:nvPr>
            <p:ph type="ctrTitle" hasCustomPrompt="1"/>
          </p:nvPr>
        </p:nvSpPr>
        <p:spPr>
          <a:xfrm>
            <a:off x="4406899" y="2764202"/>
            <a:ext cx="6511925" cy="1329595"/>
          </a:xfrm>
        </p:spPr>
        <p:txBody>
          <a:bodyPr wrap="square" anchor="ctr">
            <a:spAutoFit/>
          </a:bodyPr>
          <a:lstStyle>
            <a:lvl1pPr algn="l">
              <a:defRPr sz="4800">
                <a:solidFill>
                  <a:srgbClr val="199BD2"/>
                </a:solidFill>
              </a:defRPr>
            </a:lvl1pPr>
          </a:lstStyle>
          <a:p>
            <a:r>
              <a:rPr lang="en-US"/>
              <a:t>Click to edit </a:t>
            </a:r>
            <a:br>
              <a:rPr lang="en-US"/>
            </a:br>
            <a:r>
              <a:rPr lang="en-US"/>
              <a:t>Master title style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4778132"/>
            <a:ext cx="6511925" cy="276999"/>
          </a:xfrm>
        </p:spPr>
        <p:txBody>
          <a:bodyPr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p:nvPr>
        </p:nvSpPr>
        <p:spPr>
          <a:xfrm>
            <a:off x="4406899" y="5162815"/>
            <a:ext cx="6511925" cy="246221"/>
          </a:xfrm>
        </p:spPr>
        <p:txBody>
          <a:bodyPr anchor="b">
            <a:spAutoFit/>
          </a:bodyPr>
          <a:lstStyle>
            <a:lvl1pPr>
              <a:buNone/>
              <a:defRPr sz="1600">
                <a:solidFill>
                  <a:schemeClr val="tx1">
                    <a:alpha val="60000"/>
                  </a:schemeClr>
                </a:solidFill>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p:nvPr>
        </p:nvSpPr>
        <p:spPr>
          <a:xfrm>
            <a:off x="4406899" y="5465499"/>
            <a:ext cx="6511925" cy="246221"/>
          </a:xfrm>
        </p:spPr>
        <p:txBody>
          <a:bodyPr anchor="b">
            <a:spAutoFit/>
          </a:bodyPr>
          <a:lstStyle>
            <a:lvl1pPr>
              <a:buNone/>
              <a:defRPr sz="1600">
                <a:solidFill>
                  <a:schemeClr val="tx1">
                    <a:alpha val="60000"/>
                  </a:schemeClr>
                </a:solidFill>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pic>
        <p:nvPicPr>
          <p:cNvPr id="31" name="Graphic 30">
            <a:extLst>
              <a:ext uri="{FF2B5EF4-FFF2-40B4-BE49-F238E27FC236}">
                <a16:creationId xmlns:a16="http://schemas.microsoft.com/office/drawing/2014/main" id="{94B8DA82-3568-6648-86BF-4D57A8DED1F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3714" y="960040"/>
            <a:ext cx="1947672" cy="431269"/>
          </a:xfrm>
          <a:prstGeom prst="rect">
            <a:avLst/>
          </a:prstGeom>
        </p:spPr>
      </p:pic>
      <p:sp>
        <p:nvSpPr>
          <p:cNvPr id="9" name="Footer Placeholder 4">
            <a:extLst>
              <a:ext uri="{FF2B5EF4-FFF2-40B4-BE49-F238E27FC236}">
                <a16:creationId xmlns:a16="http://schemas.microsoft.com/office/drawing/2014/main" id="{06515B14-13B3-C44A-A66E-870F52358947}"/>
              </a:ext>
            </a:extLst>
          </p:cNvPr>
          <p:cNvSpPr>
            <a:spLocks noGrp="1"/>
          </p:cNvSpPr>
          <p:nvPr>
            <p:ph type="ftr" sz="quarter" idx="11"/>
          </p:nvPr>
        </p:nvSpPr>
        <p:spPr>
          <a:xfrm>
            <a:off x="4406899" y="6546850"/>
            <a:ext cx="4114800" cy="120650"/>
          </a:xfrm>
        </p:spPr>
        <p:txBody>
          <a:bodyPr/>
          <a:lstStyle>
            <a:lvl1pPr algn="l">
              <a:defRPr>
                <a:solidFill>
                  <a:schemeClr val="bg1">
                    <a:lumMod val="50000"/>
                    <a:alpha val="60000"/>
                  </a:schemeClr>
                </a:solidFill>
              </a:defRPr>
            </a:lvl1pPr>
          </a:lstStyle>
          <a:p>
            <a:r>
              <a:rPr lang="en-US"/>
              <a:t>© Avalara. Confidential and proprietary.</a:t>
            </a:r>
          </a:p>
        </p:txBody>
      </p:sp>
    </p:spTree>
    <p:extLst>
      <p:ext uri="{BB962C8B-B14F-4D97-AF65-F5344CB8AC3E}">
        <p14:creationId xmlns:p14="http://schemas.microsoft.com/office/powerpoint/2010/main" val="27022193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9BCA84DB-E647-0145-9EC8-3AB5876AB472}" type="datetime1">
              <a:rPr lang="en-US" smtClean="0"/>
              <a:t>8/30/2023</a:t>
            </a:fld>
            <a:endParaRPr lang="en-US"/>
          </a:p>
        </p:txBody>
      </p:sp>
      <p:sp>
        <p:nvSpPr>
          <p:cNvPr id="11" name="Subtitle 2">
            <a:extLst>
              <a:ext uri="{FF2B5EF4-FFF2-40B4-BE49-F238E27FC236}">
                <a16:creationId xmlns:a16="http://schemas.microsoft.com/office/drawing/2014/main" id="{8337C91B-0531-4130-AB7D-F920693D393F}"/>
              </a:ext>
            </a:extLst>
          </p:cNvPr>
          <p:cNvSpPr>
            <a:spLocks noGrp="1"/>
          </p:cNvSpPr>
          <p:nvPr>
            <p:ph type="subTitle" idx="14" hasCustomPrompt="1"/>
          </p:nvPr>
        </p:nvSpPr>
        <p:spPr>
          <a:xfrm>
            <a:off x="685800" y="1023513"/>
            <a:ext cx="10820399" cy="472664"/>
          </a:xfrm>
        </p:spPr>
        <p:txBody>
          <a:bodyPr/>
          <a:lstStyle>
            <a:lvl1pPr marL="0" indent="0" algn="l">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(32pt, max 1 line)</a:t>
            </a:r>
          </a:p>
        </p:txBody>
      </p:sp>
      <p:sp>
        <p:nvSpPr>
          <p:cNvPr id="10" name="Rectangle 9">
            <a:extLst>
              <a:ext uri="{FF2B5EF4-FFF2-40B4-BE49-F238E27FC236}">
                <a16:creationId xmlns:a16="http://schemas.microsoft.com/office/drawing/2014/main" id="{D5F7EAAE-2C53-3B4D-90A5-BF9CEF1AC105}"/>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2322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584708"/>
            <a:ext cx="10820400" cy="4308092"/>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9BCA84DB-E647-0145-9EC8-3AB5876AB472}" type="datetime1">
              <a:rPr lang="en-US" smtClean="0"/>
              <a:t>8/30/2023</a:t>
            </a:fld>
            <a:endParaRPr lang="en-US"/>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(32pt, max 1 line)</a:t>
            </a:r>
          </a:p>
        </p:txBody>
      </p:sp>
      <p:sp>
        <p:nvSpPr>
          <p:cNvPr id="10" name="Rectangle 9">
            <a:extLst>
              <a:ext uri="{FF2B5EF4-FFF2-40B4-BE49-F238E27FC236}">
                <a16:creationId xmlns:a16="http://schemas.microsoft.com/office/drawing/2014/main" id="{D5F7EAAE-2C53-3B4D-90A5-BF9CEF1AC105}"/>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4738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5238750"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9721EBEF-190E-2041-98D7-690BCF7E4DDC}"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Subtitle 2">
            <a:extLst>
              <a:ext uri="{FF2B5EF4-FFF2-40B4-BE49-F238E27FC236}">
                <a16:creationId xmlns:a16="http://schemas.microsoft.com/office/drawing/2014/main" id="{81C77327-E92F-4115-B00F-9BADAA39D178}"/>
              </a:ext>
            </a:extLst>
          </p:cNvPr>
          <p:cNvSpPr>
            <a:spLocks noGrp="1"/>
          </p:cNvSpPr>
          <p:nvPr>
            <p:ph type="subTitle" idx="15" hasCustomPrompt="1"/>
          </p:nvPr>
        </p:nvSpPr>
        <p:spPr>
          <a:xfrm>
            <a:off x="685800" y="1023513"/>
            <a:ext cx="10820399" cy="472664"/>
          </a:xfrm>
        </p:spPr>
        <p:txBody>
          <a:bodyPr/>
          <a:lstStyle>
            <a:lvl1pPr marL="0" indent="0" algn="l">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(32pt, max 1 line)</a:t>
            </a:r>
          </a:p>
        </p:txBody>
      </p:sp>
      <p:sp>
        <p:nvSpPr>
          <p:cNvPr id="12" name="Rectangle 11">
            <a:extLst>
              <a:ext uri="{FF2B5EF4-FFF2-40B4-BE49-F238E27FC236}">
                <a16:creationId xmlns:a16="http://schemas.microsoft.com/office/drawing/2014/main" id="{2BB0C8B3-D5A1-2D48-A72E-F3AD81AFEE7C}"/>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1596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1/3">
    <p:spTree>
      <p:nvGrpSpPr>
        <p:cNvPr id="1" name=""/>
        <p:cNvGrpSpPr/>
        <p:nvPr/>
      </p:nvGrpSpPr>
      <p:grpSpPr>
        <a:xfrm>
          <a:off x="0" y="0"/>
          <a:ext cx="0" cy="0"/>
          <a:chOff x="0" y="0"/>
          <a:chExt cx="0" cy="0"/>
        </a:xfrm>
      </p:grpSpPr>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4064000" y="1930400"/>
            <a:ext cx="7442200"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2790825"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D9697C10-CE6B-B943-BFF0-92D12D8F9DEE}"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10" name="Subtitle 2">
            <a:extLst>
              <a:ext uri="{FF2B5EF4-FFF2-40B4-BE49-F238E27FC236}">
                <a16:creationId xmlns:a16="http://schemas.microsoft.com/office/drawing/2014/main" id="{627EEA74-7DFC-4E85-A23B-774AD3F1E9E7}"/>
              </a:ext>
            </a:extLst>
          </p:cNvPr>
          <p:cNvSpPr>
            <a:spLocks noGrp="1"/>
          </p:cNvSpPr>
          <p:nvPr>
            <p:ph type="subTitle" idx="15" hasCustomPrompt="1"/>
          </p:nvPr>
        </p:nvSpPr>
        <p:spPr>
          <a:xfrm>
            <a:off x="685800" y="1023513"/>
            <a:ext cx="10820399" cy="472664"/>
          </a:xfrm>
        </p:spPr>
        <p:txBody>
          <a:bodyPr/>
          <a:lstStyle>
            <a:lvl1pPr marL="0" indent="0" algn="l">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(32pt, max 1 line)</a:t>
            </a:r>
          </a:p>
        </p:txBody>
      </p:sp>
      <p:sp>
        <p:nvSpPr>
          <p:cNvPr id="12" name="Rectangle 11">
            <a:extLst>
              <a:ext uri="{FF2B5EF4-FFF2-40B4-BE49-F238E27FC236}">
                <a16:creationId xmlns:a16="http://schemas.microsoft.com/office/drawing/2014/main" id="{FB65B556-57B6-6B47-9E66-A709C260DB59}"/>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4787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7442200"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8715375" y="1930400"/>
            <a:ext cx="2790825"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68640F97-C501-8049-9920-764C0A9632CD}"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lvl1pPr>
              <a:defRPr/>
            </a:lvl1pPr>
          </a:lstStyle>
          <a:p>
            <a:r>
              <a:rPr lang="en-US"/>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10" name="Subtitle 2">
            <a:extLst>
              <a:ext uri="{FF2B5EF4-FFF2-40B4-BE49-F238E27FC236}">
                <a16:creationId xmlns:a16="http://schemas.microsoft.com/office/drawing/2014/main" id="{80E69D0C-1979-4A76-852A-A99CA3C964FF}"/>
              </a:ext>
            </a:extLst>
          </p:cNvPr>
          <p:cNvSpPr>
            <a:spLocks noGrp="1"/>
          </p:cNvSpPr>
          <p:nvPr>
            <p:ph type="subTitle" idx="15" hasCustomPrompt="1"/>
          </p:nvPr>
        </p:nvSpPr>
        <p:spPr>
          <a:xfrm>
            <a:off x="685800" y="1023513"/>
            <a:ext cx="10820399" cy="472664"/>
          </a:xfrm>
        </p:spPr>
        <p:txBody>
          <a:bodyPr/>
          <a:lstStyle>
            <a:lvl1pPr marL="0" indent="0" algn="l">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(32pt, max 1 line)</a:t>
            </a:r>
          </a:p>
        </p:txBody>
      </p:sp>
      <p:sp>
        <p:nvSpPr>
          <p:cNvPr id="12" name="Rectangle 11">
            <a:extLst>
              <a:ext uri="{FF2B5EF4-FFF2-40B4-BE49-F238E27FC236}">
                <a16:creationId xmlns:a16="http://schemas.microsoft.com/office/drawing/2014/main" id="{29E76102-4E47-D245-A537-5B2CCC6D4050}"/>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6535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8127998" y="1930400"/>
            <a:ext cx="3378200"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4406900" y="1930400"/>
            <a:ext cx="3378200"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3378200"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6AF72F0F-0C02-604F-ABF9-70980FC34C41}"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hasCustomPrompt="1"/>
          </p:nvPr>
        </p:nvSpPr>
        <p:spPr>
          <a:xfrm>
            <a:off x="685800" y="1023513"/>
            <a:ext cx="10820399" cy="472664"/>
          </a:xfrm>
        </p:spPr>
        <p:txBody>
          <a:bodyPr/>
          <a:lstStyle>
            <a:lvl1pPr marL="0" indent="0" algn="l">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(32pt, max 1 line)</a:t>
            </a:r>
          </a:p>
        </p:txBody>
      </p:sp>
      <p:sp>
        <p:nvSpPr>
          <p:cNvPr id="13" name="Rectangle 12">
            <a:extLst>
              <a:ext uri="{FF2B5EF4-FFF2-40B4-BE49-F238E27FC236}">
                <a16:creationId xmlns:a16="http://schemas.microsoft.com/office/drawing/2014/main" id="{CDA10D60-FEBE-CA43-96FF-B06F664A358E}"/>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7223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6269564" y="1930400"/>
            <a:ext cx="2446869"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hasCustomPrompt="1"/>
          </p:nvPr>
        </p:nvSpPr>
        <p:spPr>
          <a:xfrm>
            <a:off x="3475566" y="1930400"/>
            <a:ext cx="2446869" cy="3962400"/>
          </a:xfrm>
        </p:spPr>
        <p:txBody>
          <a:bodyPr/>
          <a:lstStyle>
            <a:lvl1pPr>
              <a:spcBef>
                <a:spcPts val="0"/>
              </a:spcBef>
              <a:spcAft>
                <a:spcPts val="600"/>
              </a:spcAft>
              <a:defRPr sz="1800"/>
            </a:lvl1pPr>
            <a:lvl2pPr>
              <a:spcBef>
                <a:spcPts val="0"/>
              </a:spcBef>
              <a:spcAft>
                <a:spcPts val="600"/>
              </a:spcAft>
              <a:defRPr sz="1800"/>
            </a:lvl2pPr>
            <a:lvl3pPr>
              <a:spcBef>
                <a:spcPts val="0"/>
              </a:spcBef>
              <a:spcAft>
                <a:spcPts val="600"/>
              </a:spcAft>
              <a:defRPr sz="1400"/>
            </a:lvl3pPr>
            <a:lvl4pPr>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2446869"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4A83E1E0-5289-9745-8849-A84568EA0C35}"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hasCustomPrompt="1"/>
          </p:nvPr>
        </p:nvSpPr>
        <p:spPr>
          <a:xfrm>
            <a:off x="685800" y="1023513"/>
            <a:ext cx="10820399" cy="472664"/>
          </a:xfrm>
        </p:spPr>
        <p:txBody>
          <a:bodyPr/>
          <a:lstStyle>
            <a:lvl1pPr marL="0" indent="0" algn="l">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(32pt, max 1 line)</a:t>
            </a:r>
          </a:p>
        </p:txBody>
      </p:sp>
      <p:sp>
        <p:nvSpPr>
          <p:cNvPr id="59" name="Content Placeholder 2">
            <a:extLst>
              <a:ext uri="{FF2B5EF4-FFF2-40B4-BE49-F238E27FC236}">
                <a16:creationId xmlns:a16="http://schemas.microsoft.com/office/drawing/2014/main" id="{8B7A85A4-EB88-4086-8A9D-41781CDD5A62}"/>
              </a:ext>
            </a:extLst>
          </p:cNvPr>
          <p:cNvSpPr>
            <a:spLocks noGrp="1"/>
          </p:cNvSpPr>
          <p:nvPr>
            <p:ph idx="17"/>
          </p:nvPr>
        </p:nvSpPr>
        <p:spPr>
          <a:xfrm>
            <a:off x="9055097" y="1930400"/>
            <a:ext cx="2446869"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Rectangle 12">
            <a:extLst>
              <a:ext uri="{FF2B5EF4-FFF2-40B4-BE49-F238E27FC236}">
                <a16:creationId xmlns:a16="http://schemas.microsoft.com/office/drawing/2014/main" id="{A429CA6D-0514-7048-A4BF-7FEF80080DFE}"/>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2357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F8865251-C7E8-2140-B680-6067C5203296}"/>
              </a:ext>
            </a:extLst>
          </p:cNvPr>
          <p:cNvSpPr>
            <a:spLocks noGrp="1"/>
          </p:cNvSpPr>
          <p:nvPr>
            <p:ph type="dt" sz="half" idx="10"/>
          </p:nvPr>
        </p:nvSpPr>
        <p:spPr>
          <a:xfrm>
            <a:off x="4994275" y="6458833"/>
            <a:ext cx="2203450" cy="184666"/>
          </a:xfrm>
        </p:spPr>
        <p:txBody>
          <a:bodyPr/>
          <a:lstStyle/>
          <a:p>
            <a:fld id="{46A1454F-E830-4B44-9BB8-868BEB44B1AC}" type="datetime1">
              <a:rPr lang="en-US" smtClean="0"/>
              <a:t>8/30/2023</a:t>
            </a:fld>
            <a:endParaRPr lang="en-US"/>
          </a:p>
        </p:txBody>
      </p:sp>
      <p:sp>
        <p:nvSpPr>
          <p:cNvPr id="4" name="Footer Placeholder 4">
            <a:extLst>
              <a:ext uri="{FF2B5EF4-FFF2-40B4-BE49-F238E27FC236}">
                <a16:creationId xmlns:a16="http://schemas.microsoft.com/office/drawing/2014/main" id="{0B38BD5A-BD25-FB4D-A80A-829D385B1349}"/>
              </a:ext>
            </a:extLst>
          </p:cNvPr>
          <p:cNvSpPr>
            <a:spLocks noGrp="1"/>
          </p:cNvSpPr>
          <p:nvPr>
            <p:ph type="ftr" sz="quarter" idx="11"/>
          </p:nvPr>
        </p:nvSpPr>
        <p:spPr>
          <a:xfrm>
            <a:off x="685800" y="6458833"/>
            <a:ext cx="4114800" cy="184666"/>
          </a:xfrm>
        </p:spPr>
        <p:txBody>
          <a:bodyPr/>
          <a:lstStyle/>
          <a:p>
            <a:r>
              <a:rPr lang="en-US"/>
              <a:t>© Avalara. Confidential and proprietary.</a:t>
            </a:r>
          </a:p>
        </p:txBody>
      </p:sp>
      <p:sp>
        <p:nvSpPr>
          <p:cNvPr id="6" name="Slide Number Placeholder 5">
            <a:extLst>
              <a:ext uri="{FF2B5EF4-FFF2-40B4-BE49-F238E27FC236}">
                <a16:creationId xmlns:a16="http://schemas.microsoft.com/office/drawing/2014/main" id="{DABA6749-198F-A64B-9C3B-395A84A84586}"/>
              </a:ext>
            </a:extLst>
          </p:cNvPr>
          <p:cNvSpPr>
            <a:spLocks noGrp="1"/>
          </p:cNvSpPr>
          <p:nvPr>
            <p:ph type="sldNum" sz="quarter" idx="12"/>
          </p:nvPr>
        </p:nvSpPr>
        <p:spPr>
          <a:xfrm>
            <a:off x="10575924" y="6458833"/>
            <a:ext cx="930275" cy="184666"/>
          </a:xfrm>
        </p:spPr>
        <p:txBody>
          <a:bodyPr/>
          <a:lstStyle/>
          <a:p>
            <a:fld id="{0D76ED6D-61E4-47B1-B71F-B65993433194}" type="slidenum">
              <a:rPr lang="en-US" smtClean="0"/>
              <a:t>‹#›</a:t>
            </a:fld>
            <a:endParaRPr lang="en-US"/>
          </a:p>
        </p:txBody>
      </p:sp>
      <p:sp>
        <p:nvSpPr>
          <p:cNvPr id="8" name="Rectangle 7">
            <a:extLst>
              <a:ext uri="{FF2B5EF4-FFF2-40B4-BE49-F238E27FC236}">
                <a16:creationId xmlns:a16="http://schemas.microsoft.com/office/drawing/2014/main" id="{037CD7AD-ED3C-B645-8EEE-21637546D1C4}"/>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6372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A0F45E3-66D2-48BD-B6FF-DD9B13B2ACC8}"/>
              </a:ext>
            </a:extLst>
          </p:cNvPr>
          <p:cNvSpPr>
            <a:spLocks noGrp="1"/>
          </p:cNvSpPr>
          <p:nvPr>
            <p:ph type="pic" sz="quarter" idx="13"/>
          </p:nvPr>
        </p:nvSpPr>
        <p:spPr>
          <a:xfrm>
            <a:off x="0" y="0"/>
            <a:ext cx="12192000" cy="6858000"/>
          </a:xfrm>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15647963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10F832-FE85-674D-AF6D-96E8CBE7DC6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150938" y="1993889"/>
            <a:ext cx="9890125" cy="2870223"/>
          </a:xfrm>
        </p:spPr>
        <p:txBody>
          <a:bodyPr anchor="ctr">
            <a:normAutofit/>
          </a:bodyPr>
          <a:lstStyle>
            <a:lvl1pPr algn="ctr">
              <a:lnSpc>
                <a:spcPct val="100000"/>
              </a:lnSpc>
              <a:defRPr sz="3200" b="0" i="1">
                <a:solidFill>
                  <a:schemeClr val="bg1"/>
                </a:solidFill>
                <a:latin typeface="+mn-lt"/>
              </a:defRPr>
            </a:lvl1pPr>
          </a:lstStyle>
          <a:p>
            <a:r>
              <a:rPr lang="en-US"/>
              <a:t>Click to edit Master title style</a:t>
            </a:r>
          </a:p>
        </p:txBody>
      </p:sp>
      <p:cxnSp>
        <p:nvCxnSpPr>
          <p:cNvPr id="53" name="Straight Connector 52">
            <a:extLst>
              <a:ext uri="{FF2B5EF4-FFF2-40B4-BE49-F238E27FC236}">
                <a16:creationId xmlns:a16="http://schemas.microsoft.com/office/drawing/2014/main" id="{DA4F351B-1085-4807-854D-38088F3DC965}"/>
              </a:ext>
            </a:extLst>
          </p:cNvPr>
          <p:cNvCxnSpPr/>
          <p:nvPr/>
        </p:nvCxnSpPr>
        <p:spPr bwMode="black">
          <a:xfrm>
            <a:off x="5531970" y="5031174"/>
            <a:ext cx="112806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4592B617-5FFE-4CCB-8435-8476677B99BF}"/>
              </a:ext>
            </a:extLst>
          </p:cNvPr>
          <p:cNvSpPr>
            <a:spLocks noGrp="1"/>
          </p:cNvSpPr>
          <p:nvPr>
            <p:ph type="body" sz="quarter" idx="13" hasCustomPrompt="1"/>
          </p:nvPr>
        </p:nvSpPr>
        <p:spPr bwMode="black">
          <a:xfrm>
            <a:off x="1236592" y="5300134"/>
            <a:ext cx="9718817" cy="276999"/>
          </a:xfrm>
        </p:spPr>
        <p:txBody>
          <a:bodyPr anchor="t">
            <a:spAutoFit/>
          </a:bodyPr>
          <a:lstStyle>
            <a:lvl1pPr algn="ctr">
              <a:buNone/>
              <a:defRPr sz="1800" b="1" cap="all" baseline="0">
                <a:solidFill>
                  <a:schemeClr val="bg1"/>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sp>
        <p:nvSpPr>
          <p:cNvPr id="61" name="Text Placeholder 58">
            <a:extLst>
              <a:ext uri="{FF2B5EF4-FFF2-40B4-BE49-F238E27FC236}">
                <a16:creationId xmlns:a16="http://schemas.microsoft.com/office/drawing/2014/main" id="{4DEFA574-368F-44F7-A746-6B91196E8758}"/>
              </a:ext>
            </a:extLst>
          </p:cNvPr>
          <p:cNvSpPr>
            <a:spLocks noGrp="1"/>
          </p:cNvSpPr>
          <p:nvPr>
            <p:ph type="body" sz="quarter" idx="14" hasCustomPrompt="1"/>
          </p:nvPr>
        </p:nvSpPr>
        <p:spPr bwMode="black">
          <a:xfrm>
            <a:off x="1236592" y="5671608"/>
            <a:ext cx="9718817" cy="246221"/>
          </a:xfrm>
        </p:spPr>
        <p:txBody>
          <a:bodyPr anchor="t">
            <a:spAutoFit/>
          </a:bodyPr>
          <a:lstStyle>
            <a:lvl1pPr algn="ctr">
              <a:buNone/>
              <a:defRPr sz="1600" cap="all" baseline="0">
                <a:solidFill>
                  <a:schemeClr val="bg1">
                    <a:alpha val="60000"/>
                  </a:schemeClr>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grpSp>
        <p:nvGrpSpPr>
          <p:cNvPr id="16" name="Group 15">
            <a:extLst>
              <a:ext uri="{FF2B5EF4-FFF2-40B4-BE49-F238E27FC236}">
                <a16:creationId xmlns:a16="http://schemas.microsoft.com/office/drawing/2014/main" id="{F8086417-5E8E-47CE-9C77-8CBAC1028514}"/>
              </a:ext>
            </a:extLst>
          </p:cNvPr>
          <p:cNvGrpSpPr/>
          <p:nvPr/>
        </p:nvGrpSpPr>
        <p:grpSpPr bwMode="blackWhite">
          <a:xfrm>
            <a:off x="5714082" y="533991"/>
            <a:ext cx="763836" cy="763836"/>
            <a:chOff x="5669280" y="401053"/>
            <a:chExt cx="853440" cy="853440"/>
          </a:xfrm>
        </p:grpSpPr>
        <p:sp>
          <p:nvSpPr>
            <p:cNvPr id="17" name="Oval 16">
              <a:extLst>
                <a:ext uri="{FF2B5EF4-FFF2-40B4-BE49-F238E27FC236}">
                  <a16:creationId xmlns:a16="http://schemas.microsoft.com/office/drawing/2014/main" id="{A472F2BC-A405-473F-ABCE-E6E9AD1E73B2}"/>
                </a:ext>
              </a:extLst>
            </p:cNvPr>
            <p:cNvSpPr/>
            <p:nvPr/>
          </p:nvSpPr>
          <p:spPr bwMode="blackWhite">
            <a:xfrm>
              <a:off x="5669280" y="401053"/>
              <a:ext cx="853440" cy="85344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600" b="0" i="0" u="none" strike="noStrike" kern="0" cap="none" spc="0" normalizeH="0" baseline="0" noProof="0">
                <a:ln>
                  <a:noFill/>
                </a:ln>
                <a:solidFill>
                  <a:srgbClr val="FC661E"/>
                </a:solidFill>
                <a:effectLst/>
                <a:uLnTx/>
                <a:uFillTx/>
                <a:latin typeface="Corbel" panose="020B0503020204020204"/>
                <a:ea typeface="+mn-ea"/>
                <a:cs typeface="+mn-cs"/>
              </a:endParaRPr>
            </a:p>
          </p:txBody>
        </p:sp>
        <p:grpSp>
          <p:nvGrpSpPr>
            <p:cNvPr id="18" name="Group 17">
              <a:extLst>
                <a:ext uri="{FF2B5EF4-FFF2-40B4-BE49-F238E27FC236}">
                  <a16:creationId xmlns:a16="http://schemas.microsoft.com/office/drawing/2014/main" id="{7E84322A-C11A-4FE9-B345-C2A93933A292}"/>
                </a:ext>
              </a:extLst>
            </p:cNvPr>
            <p:cNvGrpSpPr>
              <a:grpSpLocks noChangeAspect="1"/>
            </p:cNvGrpSpPr>
            <p:nvPr/>
          </p:nvGrpSpPr>
          <p:grpSpPr bwMode="blackWhite">
            <a:xfrm>
              <a:off x="5862020" y="653991"/>
              <a:ext cx="445500" cy="327825"/>
              <a:chOff x="8452089" y="664544"/>
              <a:chExt cx="652256" cy="479970"/>
            </a:xfrm>
            <a:solidFill>
              <a:srgbClr val="FC661E"/>
            </a:solidFill>
          </p:grpSpPr>
          <p:sp>
            <p:nvSpPr>
              <p:cNvPr id="19" name="Freeform: Shape 18">
                <a:extLst>
                  <a:ext uri="{FF2B5EF4-FFF2-40B4-BE49-F238E27FC236}">
                    <a16:creationId xmlns:a16="http://schemas.microsoft.com/office/drawing/2014/main" id="{94398781-2ECD-4A18-A698-89AE80F35FE5}"/>
                  </a:ext>
                </a:extLst>
              </p:cNvPr>
              <p:cNvSpPr/>
              <p:nvPr/>
            </p:nvSpPr>
            <p:spPr bwMode="blackWhite">
              <a:xfrm>
                <a:off x="8452089" y="664544"/>
                <a:ext cx="282774" cy="479041"/>
              </a:xfrm>
              <a:custGeom>
                <a:avLst/>
                <a:gdLst/>
                <a:ahLst/>
                <a:cxnLst/>
                <a:rect l="l" t="t" r="r" b="b"/>
                <a:pathLst>
                  <a:path w="282774" h="479041">
                    <a:moveTo>
                      <a:pt x="240916" y="0"/>
                    </a:moveTo>
                    <a:lnTo>
                      <a:pt x="240916" y="38137"/>
                    </a:lnTo>
                    <a:cubicBezTo>
                      <a:pt x="186346" y="66663"/>
                      <a:pt x="147278" y="96428"/>
                      <a:pt x="123714" y="127434"/>
                    </a:cubicBezTo>
                    <a:cubicBezTo>
                      <a:pt x="100149" y="158440"/>
                      <a:pt x="88367" y="192237"/>
                      <a:pt x="88367" y="228823"/>
                    </a:cubicBezTo>
                    <a:cubicBezTo>
                      <a:pt x="88367" y="250528"/>
                      <a:pt x="91468" y="265410"/>
                      <a:pt x="97669" y="273472"/>
                    </a:cubicBezTo>
                    <a:cubicBezTo>
                      <a:pt x="103250" y="282154"/>
                      <a:pt x="110071" y="286494"/>
                      <a:pt x="118133" y="286494"/>
                    </a:cubicBezTo>
                    <a:cubicBezTo>
                      <a:pt x="126194" y="286494"/>
                      <a:pt x="137046" y="284169"/>
                      <a:pt x="150689" y="279518"/>
                    </a:cubicBezTo>
                    <a:cubicBezTo>
                      <a:pt x="164331" y="274867"/>
                      <a:pt x="176734" y="272542"/>
                      <a:pt x="187896" y="272542"/>
                    </a:cubicBezTo>
                    <a:cubicBezTo>
                      <a:pt x="213321" y="272542"/>
                      <a:pt x="235490" y="281998"/>
                      <a:pt x="254403" y="300912"/>
                    </a:cubicBezTo>
                    <a:cubicBezTo>
                      <a:pt x="273317" y="319826"/>
                      <a:pt x="282774" y="342925"/>
                      <a:pt x="282774" y="370210"/>
                    </a:cubicBezTo>
                    <a:cubicBezTo>
                      <a:pt x="282774" y="399976"/>
                      <a:pt x="271302" y="425556"/>
                      <a:pt x="248357" y="446950"/>
                    </a:cubicBezTo>
                    <a:cubicBezTo>
                      <a:pt x="225413" y="468344"/>
                      <a:pt x="196887" y="479041"/>
                      <a:pt x="162781" y="479041"/>
                    </a:cubicBezTo>
                    <a:cubicBezTo>
                      <a:pt x="121233" y="479041"/>
                      <a:pt x="83716" y="461057"/>
                      <a:pt x="50230" y="425091"/>
                    </a:cubicBezTo>
                    <a:cubicBezTo>
                      <a:pt x="16743" y="389124"/>
                      <a:pt x="0" y="344785"/>
                      <a:pt x="0" y="292075"/>
                    </a:cubicBezTo>
                    <a:cubicBezTo>
                      <a:pt x="0" y="230064"/>
                      <a:pt x="20619" y="172238"/>
                      <a:pt x="61857" y="118598"/>
                    </a:cubicBezTo>
                    <a:cubicBezTo>
                      <a:pt x="103095" y="64958"/>
                      <a:pt x="162781" y="25425"/>
                      <a:pt x="24091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20" name="Freeform: Shape 19">
                <a:extLst>
                  <a:ext uri="{FF2B5EF4-FFF2-40B4-BE49-F238E27FC236}">
                    <a16:creationId xmlns:a16="http://schemas.microsoft.com/office/drawing/2014/main" id="{9B4E166C-930D-485E-AC32-FA29F5AED701}"/>
                  </a:ext>
                </a:extLst>
              </p:cNvPr>
              <p:cNvSpPr/>
              <p:nvPr/>
            </p:nvSpPr>
            <p:spPr bwMode="blackWhite">
              <a:xfrm>
                <a:off x="8820641" y="667334"/>
                <a:ext cx="283704" cy="477180"/>
              </a:xfrm>
              <a:custGeom>
                <a:avLst/>
                <a:gdLst/>
                <a:ahLst/>
                <a:cxnLst/>
                <a:rect l="l" t="t" r="r" b="b"/>
                <a:pathLst>
                  <a:path w="283704" h="477180">
                    <a:moveTo>
                      <a:pt x="239056" y="0"/>
                    </a:moveTo>
                    <a:lnTo>
                      <a:pt x="239056" y="35346"/>
                    </a:lnTo>
                    <a:cubicBezTo>
                      <a:pt x="176424" y="71313"/>
                      <a:pt x="135186" y="103559"/>
                      <a:pt x="115342" y="132085"/>
                    </a:cubicBezTo>
                    <a:cubicBezTo>
                      <a:pt x="95499" y="160610"/>
                      <a:pt x="85577" y="194096"/>
                      <a:pt x="85577" y="232544"/>
                    </a:cubicBezTo>
                    <a:cubicBezTo>
                      <a:pt x="85577" y="249907"/>
                      <a:pt x="88987" y="262929"/>
                      <a:pt x="95809" y="271611"/>
                    </a:cubicBezTo>
                    <a:cubicBezTo>
                      <a:pt x="102630" y="280293"/>
                      <a:pt x="109761" y="284634"/>
                      <a:pt x="117203" y="284634"/>
                    </a:cubicBezTo>
                    <a:cubicBezTo>
                      <a:pt x="124024" y="284634"/>
                      <a:pt x="134256" y="282153"/>
                      <a:pt x="147898" y="277192"/>
                    </a:cubicBezTo>
                    <a:cubicBezTo>
                      <a:pt x="161541" y="272231"/>
                      <a:pt x="175183" y="269751"/>
                      <a:pt x="188826" y="269751"/>
                    </a:cubicBezTo>
                    <a:cubicBezTo>
                      <a:pt x="214251" y="269751"/>
                      <a:pt x="236420" y="278897"/>
                      <a:pt x="255334" y="297191"/>
                    </a:cubicBezTo>
                    <a:cubicBezTo>
                      <a:pt x="274247" y="315484"/>
                      <a:pt x="283704" y="337964"/>
                      <a:pt x="283704" y="364629"/>
                    </a:cubicBezTo>
                    <a:cubicBezTo>
                      <a:pt x="283704" y="395015"/>
                      <a:pt x="271767" y="421369"/>
                      <a:pt x="247892" y="443694"/>
                    </a:cubicBezTo>
                    <a:cubicBezTo>
                      <a:pt x="224018" y="466018"/>
                      <a:pt x="194717" y="477180"/>
                      <a:pt x="159991" y="477180"/>
                    </a:cubicBezTo>
                    <a:cubicBezTo>
                      <a:pt x="119063" y="477180"/>
                      <a:pt x="82166" y="459507"/>
                      <a:pt x="49300" y="424160"/>
                    </a:cubicBezTo>
                    <a:cubicBezTo>
                      <a:pt x="16434" y="388813"/>
                      <a:pt x="0" y="344785"/>
                      <a:pt x="0" y="292075"/>
                    </a:cubicBezTo>
                    <a:cubicBezTo>
                      <a:pt x="0" y="226963"/>
                      <a:pt x="20774" y="167586"/>
                      <a:pt x="62322" y="113946"/>
                    </a:cubicBezTo>
                    <a:cubicBezTo>
                      <a:pt x="103870" y="60306"/>
                      <a:pt x="162781" y="22324"/>
                      <a:pt x="23905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grpSp>
      </p:grpSp>
    </p:spTree>
    <p:extLst>
      <p:ext uri="{BB962C8B-B14F-4D97-AF65-F5344CB8AC3E}">
        <p14:creationId xmlns:p14="http://schemas.microsoft.com/office/powerpoint/2010/main" val="40992554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D8B9B-806D-204A-8D85-58A65EFD71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white">
          <a:xfrm>
            <a:off x="-3" y="0"/>
            <a:ext cx="12192003" cy="6858000"/>
          </a:xfrm>
          <a:prstGeom prst="rect">
            <a:avLst/>
          </a:prstGeom>
        </p:spPr>
      </p:pic>
      <p:pic>
        <p:nvPicPr>
          <p:cNvPr id="6" name="Graphic 5">
            <a:extLst>
              <a:ext uri="{FF2B5EF4-FFF2-40B4-BE49-F238E27FC236}">
                <a16:creationId xmlns:a16="http://schemas.microsoft.com/office/drawing/2014/main" id="{63365048-DDC4-D149-A5B8-90DB6F1FC30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1226" y="2971800"/>
            <a:ext cx="4129548" cy="914400"/>
          </a:xfrm>
          <a:prstGeom prst="rect">
            <a:avLst/>
          </a:prstGeom>
        </p:spPr>
      </p:pic>
    </p:spTree>
    <p:extLst>
      <p:ext uri="{BB962C8B-B14F-4D97-AF65-F5344CB8AC3E}">
        <p14:creationId xmlns:p14="http://schemas.microsoft.com/office/powerpoint/2010/main" val="41111843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 Light Gra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CE8E34-2820-F64E-88C5-664CDCB1AA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150938" y="1993889"/>
            <a:ext cx="9890125" cy="2870223"/>
          </a:xfrm>
        </p:spPr>
        <p:txBody>
          <a:bodyPr anchor="ctr">
            <a:normAutofit/>
          </a:bodyPr>
          <a:lstStyle>
            <a:lvl1pPr algn="ctr">
              <a:lnSpc>
                <a:spcPct val="100000"/>
              </a:lnSpc>
              <a:defRPr sz="3200" i="1">
                <a:solidFill>
                  <a:schemeClr val="tx1"/>
                </a:solidFill>
                <a:latin typeface="+mn-lt"/>
              </a:defRPr>
            </a:lvl1pPr>
          </a:lstStyle>
          <a:p>
            <a:r>
              <a:rPr lang="en-US"/>
              <a:t>Click to edit Master title style</a:t>
            </a:r>
          </a:p>
        </p:txBody>
      </p:sp>
      <p:cxnSp>
        <p:nvCxnSpPr>
          <p:cNvPr id="53" name="Straight Connector 52">
            <a:extLst>
              <a:ext uri="{FF2B5EF4-FFF2-40B4-BE49-F238E27FC236}">
                <a16:creationId xmlns:a16="http://schemas.microsoft.com/office/drawing/2014/main" id="{DA4F351B-1085-4807-854D-38088F3DC965}"/>
              </a:ext>
            </a:extLst>
          </p:cNvPr>
          <p:cNvCxnSpPr/>
          <p:nvPr/>
        </p:nvCxnSpPr>
        <p:spPr bwMode="black">
          <a:xfrm>
            <a:off x="5531970" y="5031174"/>
            <a:ext cx="1128060" cy="0"/>
          </a:xfrm>
          <a:prstGeom prst="line">
            <a:avLst/>
          </a:prstGeom>
          <a:ln w="190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4592B617-5FFE-4CCB-8435-8476677B99BF}"/>
              </a:ext>
            </a:extLst>
          </p:cNvPr>
          <p:cNvSpPr>
            <a:spLocks noGrp="1"/>
          </p:cNvSpPr>
          <p:nvPr>
            <p:ph type="body" sz="quarter" idx="13" hasCustomPrompt="1"/>
          </p:nvPr>
        </p:nvSpPr>
        <p:spPr bwMode="black">
          <a:xfrm>
            <a:off x="1236592" y="5300134"/>
            <a:ext cx="9718817" cy="276999"/>
          </a:xfrm>
        </p:spPr>
        <p:txBody>
          <a:bodyPr anchor="t">
            <a:spAutoFit/>
          </a:bodyPr>
          <a:lstStyle>
            <a:lvl1pPr algn="ctr">
              <a:buNone/>
              <a:defRPr sz="1800" b="1" cap="all" baseline="0">
                <a:solidFill>
                  <a:schemeClr val="tx1"/>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sp>
        <p:nvSpPr>
          <p:cNvPr id="61" name="Text Placeholder 58">
            <a:extLst>
              <a:ext uri="{FF2B5EF4-FFF2-40B4-BE49-F238E27FC236}">
                <a16:creationId xmlns:a16="http://schemas.microsoft.com/office/drawing/2014/main" id="{4DEFA574-368F-44F7-A746-6B91196E8758}"/>
              </a:ext>
            </a:extLst>
          </p:cNvPr>
          <p:cNvSpPr>
            <a:spLocks noGrp="1"/>
          </p:cNvSpPr>
          <p:nvPr>
            <p:ph type="body" sz="quarter" idx="14" hasCustomPrompt="1"/>
          </p:nvPr>
        </p:nvSpPr>
        <p:spPr bwMode="black">
          <a:xfrm>
            <a:off x="1236592" y="5671608"/>
            <a:ext cx="9718817" cy="246221"/>
          </a:xfrm>
        </p:spPr>
        <p:txBody>
          <a:bodyPr anchor="t">
            <a:spAutoFit/>
          </a:bodyPr>
          <a:lstStyle>
            <a:lvl1pPr algn="ctr">
              <a:buNone/>
              <a:defRPr sz="1600" cap="all" baseline="0">
                <a:solidFill>
                  <a:srgbClr val="FC661E"/>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grpSp>
        <p:nvGrpSpPr>
          <p:cNvPr id="16" name="Group 15">
            <a:extLst>
              <a:ext uri="{FF2B5EF4-FFF2-40B4-BE49-F238E27FC236}">
                <a16:creationId xmlns:a16="http://schemas.microsoft.com/office/drawing/2014/main" id="{F8086417-5E8E-47CE-9C77-8CBAC1028514}"/>
              </a:ext>
            </a:extLst>
          </p:cNvPr>
          <p:cNvGrpSpPr/>
          <p:nvPr/>
        </p:nvGrpSpPr>
        <p:grpSpPr bwMode="blackWhite">
          <a:xfrm>
            <a:off x="5714082" y="533991"/>
            <a:ext cx="763836" cy="763836"/>
            <a:chOff x="5669280" y="401053"/>
            <a:chExt cx="853440" cy="853440"/>
          </a:xfrm>
        </p:grpSpPr>
        <p:sp>
          <p:nvSpPr>
            <p:cNvPr id="17" name="Oval 16">
              <a:extLst>
                <a:ext uri="{FF2B5EF4-FFF2-40B4-BE49-F238E27FC236}">
                  <a16:creationId xmlns:a16="http://schemas.microsoft.com/office/drawing/2014/main" id="{A472F2BC-A405-473F-ABCE-E6E9AD1E73B2}"/>
                </a:ext>
              </a:extLst>
            </p:cNvPr>
            <p:cNvSpPr/>
            <p:nvPr/>
          </p:nvSpPr>
          <p:spPr bwMode="blackWhite">
            <a:xfrm>
              <a:off x="5669280" y="401053"/>
              <a:ext cx="853440" cy="853440"/>
            </a:xfrm>
            <a:prstGeom prst="ellipse">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600" b="0" i="0" u="none" strike="noStrike" kern="0" cap="none" spc="0" normalizeH="0" baseline="0" noProof="0">
                <a:ln>
                  <a:noFill/>
                </a:ln>
                <a:solidFill>
                  <a:srgbClr val="FC661E"/>
                </a:solidFill>
                <a:effectLst/>
                <a:uLnTx/>
                <a:uFillTx/>
                <a:latin typeface="Corbel" panose="020B0503020204020204"/>
                <a:ea typeface="+mn-ea"/>
                <a:cs typeface="+mn-cs"/>
              </a:endParaRPr>
            </a:p>
          </p:txBody>
        </p:sp>
        <p:grpSp>
          <p:nvGrpSpPr>
            <p:cNvPr id="18" name="Group 17">
              <a:extLst>
                <a:ext uri="{FF2B5EF4-FFF2-40B4-BE49-F238E27FC236}">
                  <a16:creationId xmlns:a16="http://schemas.microsoft.com/office/drawing/2014/main" id="{7E84322A-C11A-4FE9-B345-C2A93933A292}"/>
                </a:ext>
              </a:extLst>
            </p:cNvPr>
            <p:cNvGrpSpPr>
              <a:grpSpLocks noChangeAspect="1"/>
            </p:cNvGrpSpPr>
            <p:nvPr/>
          </p:nvGrpSpPr>
          <p:grpSpPr bwMode="blackWhite">
            <a:xfrm>
              <a:off x="5862020" y="653991"/>
              <a:ext cx="445500" cy="327825"/>
              <a:chOff x="8452089" y="664544"/>
              <a:chExt cx="652256" cy="479970"/>
            </a:xfrm>
            <a:solidFill>
              <a:srgbClr val="FC661E"/>
            </a:solidFill>
          </p:grpSpPr>
          <p:sp>
            <p:nvSpPr>
              <p:cNvPr id="19" name="Freeform: Shape 18">
                <a:extLst>
                  <a:ext uri="{FF2B5EF4-FFF2-40B4-BE49-F238E27FC236}">
                    <a16:creationId xmlns:a16="http://schemas.microsoft.com/office/drawing/2014/main" id="{94398781-2ECD-4A18-A698-89AE80F35FE5}"/>
                  </a:ext>
                </a:extLst>
              </p:cNvPr>
              <p:cNvSpPr/>
              <p:nvPr/>
            </p:nvSpPr>
            <p:spPr bwMode="blackWhite">
              <a:xfrm>
                <a:off x="8452089" y="664544"/>
                <a:ext cx="282774" cy="479041"/>
              </a:xfrm>
              <a:custGeom>
                <a:avLst/>
                <a:gdLst/>
                <a:ahLst/>
                <a:cxnLst/>
                <a:rect l="l" t="t" r="r" b="b"/>
                <a:pathLst>
                  <a:path w="282774" h="479041">
                    <a:moveTo>
                      <a:pt x="240916" y="0"/>
                    </a:moveTo>
                    <a:lnTo>
                      <a:pt x="240916" y="38137"/>
                    </a:lnTo>
                    <a:cubicBezTo>
                      <a:pt x="186346" y="66663"/>
                      <a:pt x="147278" y="96428"/>
                      <a:pt x="123714" y="127434"/>
                    </a:cubicBezTo>
                    <a:cubicBezTo>
                      <a:pt x="100149" y="158440"/>
                      <a:pt x="88367" y="192237"/>
                      <a:pt x="88367" y="228823"/>
                    </a:cubicBezTo>
                    <a:cubicBezTo>
                      <a:pt x="88367" y="250528"/>
                      <a:pt x="91468" y="265410"/>
                      <a:pt x="97669" y="273472"/>
                    </a:cubicBezTo>
                    <a:cubicBezTo>
                      <a:pt x="103250" y="282154"/>
                      <a:pt x="110071" y="286494"/>
                      <a:pt x="118133" y="286494"/>
                    </a:cubicBezTo>
                    <a:cubicBezTo>
                      <a:pt x="126194" y="286494"/>
                      <a:pt x="137046" y="284169"/>
                      <a:pt x="150689" y="279518"/>
                    </a:cubicBezTo>
                    <a:cubicBezTo>
                      <a:pt x="164331" y="274867"/>
                      <a:pt x="176734" y="272542"/>
                      <a:pt x="187896" y="272542"/>
                    </a:cubicBezTo>
                    <a:cubicBezTo>
                      <a:pt x="213321" y="272542"/>
                      <a:pt x="235490" y="281998"/>
                      <a:pt x="254403" y="300912"/>
                    </a:cubicBezTo>
                    <a:cubicBezTo>
                      <a:pt x="273317" y="319826"/>
                      <a:pt x="282774" y="342925"/>
                      <a:pt x="282774" y="370210"/>
                    </a:cubicBezTo>
                    <a:cubicBezTo>
                      <a:pt x="282774" y="399976"/>
                      <a:pt x="271302" y="425556"/>
                      <a:pt x="248357" y="446950"/>
                    </a:cubicBezTo>
                    <a:cubicBezTo>
                      <a:pt x="225413" y="468344"/>
                      <a:pt x="196887" y="479041"/>
                      <a:pt x="162781" y="479041"/>
                    </a:cubicBezTo>
                    <a:cubicBezTo>
                      <a:pt x="121233" y="479041"/>
                      <a:pt x="83716" y="461057"/>
                      <a:pt x="50230" y="425091"/>
                    </a:cubicBezTo>
                    <a:cubicBezTo>
                      <a:pt x="16743" y="389124"/>
                      <a:pt x="0" y="344785"/>
                      <a:pt x="0" y="292075"/>
                    </a:cubicBezTo>
                    <a:cubicBezTo>
                      <a:pt x="0" y="230064"/>
                      <a:pt x="20619" y="172238"/>
                      <a:pt x="61857" y="118598"/>
                    </a:cubicBezTo>
                    <a:cubicBezTo>
                      <a:pt x="103095" y="64958"/>
                      <a:pt x="162781" y="25425"/>
                      <a:pt x="240916"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20" name="Freeform: Shape 19">
                <a:extLst>
                  <a:ext uri="{FF2B5EF4-FFF2-40B4-BE49-F238E27FC236}">
                    <a16:creationId xmlns:a16="http://schemas.microsoft.com/office/drawing/2014/main" id="{9B4E166C-930D-485E-AC32-FA29F5AED701}"/>
                  </a:ext>
                </a:extLst>
              </p:cNvPr>
              <p:cNvSpPr/>
              <p:nvPr/>
            </p:nvSpPr>
            <p:spPr bwMode="blackWhite">
              <a:xfrm>
                <a:off x="8820641" y="667334"/>
                <a:ext cx="283704" cy="477180"/>
              </a:xfrm>
              <a:custGeom>
                <a:avLst/>
                <a:gdLst/>
                <a:ahLst/>
                <a:cxnLst/>
                <a:rect l="l" t="t" r="r" b="b"/>
                <a:pathLst>
                  <a:path w="283704" h="477180">
                    <a:moveTo>
                      <a:pt x="239056" y="0"/>
                    </a:moveTo>
                    <a:lnTo>
                      <a:pt x="239056" y="35346"/>
                    </a:lnTo>
                    <a:cubicBezTo>
                      <a:pt x="176424" y="71313"/>
                      <a:pt x="135186" y="103559"/>
                      <a:pt x="115342" y="132085"/>
                    </a:cubicBezTo>
                    <a:cubicBezTo>
                      <a:pt x="95499" y="160610"/>
                      <a:pt x="85577" y="194096"/>
                      <a:pt x="85577" y="232544"/>
                    </a:cubicBezTo>
                    <a:cubicBezTo>
                      <a:pt x="85577" y="249907"/>
                      <a:pt x="88987" y="262929"/>
                      <a:pt x="95809" y="271611"/>
                    </a:cubicBezTo>
                    <a:cubicBezTo>
                      <a:pt x="102630" y="280293"/>
                      <a:pt x="109761" y="284634"/>
                      <a:pt x="117203" y="284634"/>
                    </a:cubicBezTo>
                    <a:cubicBezTo>
                      <a:pt x="124024" y="284634"/>
                      <a:pt x="134256" y="282153"/>
                      <a:pt x="147898" y="277192"/>
                    </a:cubicBezTo>
                    <a:cubicBezTo>
                      <a:pt x="161541" y="272231"/>
                      <a:pt x="175183" y="269751"/>
                      <a:pt x="188826" y="269751"/>
                    </a:cubicBezTo>
                    <a:cubicBezTo>
                      <a:pt x="214251" y="269751"/>
                      <a:pt x="236420" y="278897"/>
                      <a:pt x="255334" y="297191"/>
                    </a:cubicBezTo>
                    <a:cubicBezTo>
                      <a:pt x="274247" y="315484"/>
                      <a:pt x="283704" y="337964"/>
                      <a:pt x="283704" y="364629"/>
                    </a:cubicBezTo>
                    <a:cubicBezTo>
                      <a:pt x="283704" y="395015"/>
                      <a:pt x="271767" y="421369"/>
                      <a:pt x="247892" y="443694"/>
                    </a:cubicBezTo>
                    <a:cubicBezTo>
                      <a:pt x="224018" y="466018"/>
                      <a:pt x="194717" y="477180"/>
                      <a:pt x="159991" y="477180"/>
                    </a:cubicBezTo>
                    <a:cubicBezTo>
                      <a:pt x="119063" y="477180"/>
                      <a:pt x="82166" y="459507"/>
                      <a:pt x="49300" y="424160"/>
                    </a:cubicBezTo>
                    <a:cubicBezTo>
                      <a:pt x="16434" y="388813"/>
                      <a:pt x="0" y="344785"/>
                      <a:pt x="0" y="292075"/>
                    </a:cubicBezTo>
                    <a:cubicBezTo>
                      <a:pt x="0" y="226963"/>
                      <a:pt x="20774" y="167586"/>
                      <a:pt x="62322" y="113946"/>
                    </a:cubicBezTo>
                    <a:cubicBezTo>
                      <a:pt x="103870" y="60306"/>
                      <a:pt x="162781" y="22324"/>
                      <a:pt x="239056"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grpSp>
      </p:grpSp>
    </p:spTree>
    <p:extLst>
      <p:ext uri="{BB962C8B-B14F-4D97-AF65-F5344CB8AC3E}">
        <p14:creationId xmlns:p14="http://schemas.microsoft.com/office/powerpoint/2010/main" val="17127188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atement - Oran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35BFB7-69B7-4C45-BFF4-E4CC10439B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a:xfrm>
            <a:off x="1150938" y="1143001"/>
            <a:ext cx="9890125" cy="4572000"/>
          </a:xfrm>
        </p:spPr>
        <p:txBody>
          <a:bodyPr anchor="ctr">
            <a:normAutofit/>
          </a:bodyPr>
          <a:lstStyle>
            <a:lvl1pPr algn="ctr">
              <a:lnSpc>
                <a:spcPct val="100000"/>
              </a:lnSpc>
              <a:defRPr sz="4000" b="0">
                <a:solidFill>
                  <a:schemeClr val="bg1"/>
                </a:solidFill>
              </a:defRPr>
            </a:lvl1pPr>
          </a:lstStyle>
          <a:p>
            <a:r>
              <a:rPr lang="en-US"/>
              <a:t>Click to edit Master title style</a:t>
            </a:r>
          </a:p>
        </p:txBody>
      </p:sp>
    </p:spTree>
    <p:extLst>
      <p:ext uri="{BB962C8B-B14F-4D97-AF65-F5344CB8AC3E}">
        <p14:creationId xmlns:p14="http://schemas.microsoft.com/office/powerpoint/2010/main" val="5335506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atement -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6E44AD-1CF4-784F-BA7A-574E05E5CF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a:xfrm>
            <a:off x="1150938" y="1143001"/>
            <a:ext cx="9890125" cy="4572000"/>
          </a:xfrm>
        </p:spPr>
        <p:txBody>
          <a:bodyPr anchor="ctr">
            <a:normAutofit/>
          </a:bodyPr>
          <a:lstStyle>
            <a:lvl1pPr algn="ctr">
              <a:lnSpc>
                <a:spcPct val="100000"/>
              </a:lnSpc>
              <a:defRPr sz="4000" b="0">
                <a:solidFill>
                  <a:schemeClr val="bg1"/>
                </a:solidFill>
              </a:defRPr>
            </a:lvl1pPr>
          </a:lstStyle>
          <a:p>
            <a:r>
              <a:rPr lang="en-US"/>
              <a:t>Click to edit Master title style</a:t>
            </a:r>
          </a:p>
        </p:txBody>
      </p:sp>
    </p:spTree>
    <p:extLst>
      <p:ext uri="{BB962C8B-B14F-4D97-AF65-F5344CB8AC3E}">
        <p14:creationId xmlns:p14="http://schemas.microsoft.com/office/powerpoint/2010/main" val="37162563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ement - Light Gra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4C3A2C-EE10-9541-9797-71FD2092BA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a:xfrm>
            <a:off x="1150938" y="1143001"/>
            <a:ext cx="9890125" cy="4572000"/>
          </a:xfrm>
        </p:spPr>
        <p:txBody>
          <a:bodyPr anchor="ctr">
            <a:normAutofit/>
          </a:bodyPr>
          <a:lstStyle>
            <a:lvl1pPr algn="ctr">
              <a:lnSpc>
                <a:spcPct val="100000"/>
              </a:lnSpc>
              <a:defRPr sz="4000" b="0">
                <a:solidFill>
                  <a:schemeClr val="tx1"/>
                </a:solidFill>
              </a:defRPr>
            </a:lvl1pPr>
          </a:lstStyle>
          <a:p>
            <a:r>
              <a:rPr lang="en-US"/>
              <a:t>Click to edit Master title style</a:t>
            </a:r>
          </a:p>
        </p:txBody>
      </p:sp>
    </p:spTree>
    <p:extLst>
      <p:ext uri="{BB962C8B-B14F-4D97-AF65-F5344CB8AC3E}">
        <p14:creationId xmlns:p14="http://schemas.microsoft.com/office/powerpoint/2010/main" val="2546443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am Photos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40A5-0EF3-42C2-8D74-9098FB4D05D6}"/>
              </a:ext>
            </a:extLst>
          </p:cNvPr>
          <p:cNvSpPr>
            <a:spLocks noGrp="1"/>
          </p:cNvSpPr>
          <p:nvPr>
            <p:ph type="title" hasCustomPrompt="1"/>
          </p:nvPr>
        </p:nvSpPr>
        <p:spPr>
          <a:xfrm>
            <a:off x="687324" y="565783"/>
            <a:ext cx="10817352" cy="411480"/>
          </a:xfrm>
        </p:spPr>
        <p:txBody>
          <a:bodyPr/>
          <a:lstStyle>
            <a:lvl1pPr>
              <a:defRPr/>
            </a:lvl1pPr>
          </a:lstStyle>
          <a:p>
            <a:r>
              <a:rPr lang="en-US"/>
              <a:t>Click to edit Master title style (32pt 1 line or 28pt 2 lines)</a:t>
            </a:r>
          </a:p>
        </p:txBody>
      </p:sp>
      <p:sp>
        <p:nvSpPr>
          <p:cNvPr id="57" name="Picture Placeholder 21">
            <a:extLst>
              <a:ext uri="{FF2B5EF4-FFF2-40B4-BE49-F238E27FC236}">
                <a16:creationId xmlns:a16="http://schemas.microsoft.com/office/drawing/2014/main" id="{E7440F3F-5051-4A75-9D2D-9017CF6E2FA4}"/>
              </a:ext>
            </a:extLst>
          </p:cNvPr>
          <p:cNvSpPr>
            <a:spLocks noGrp="1"/>
          </p:cNvSpPr>
          <p:nvPr>
            <p:ph type="pic" sz="quarter" idx="23" hasCustomPrompt="1"/>
          </p:nvPr>
        </p:nvSpPr>
        <p:spPr>
          <a:xfrm>
            <a:off x="3516824" y="1335826"/>
            <a:ext cx="2286000" cy="2286000"/>
          </a:xfrm>
          <a:prstGeom prst="ellipse">
            <a:avLst/>
          </a:prstGeom>
          <a:ln>
            <a:solidFill>
              <a:schemeClr val="bg1">
                <a:lumMod val="75000"/>
              </a:schemeClr>
            </a:solidFill>
          </a:ln>
        </p:spPr>
        <p:txBody>
          <a:bodyPr/>
          <a:lstStyle>
            <a:lvl1pPr algn="ctr">
              <a:defRPr sz="2000"/>
            </a:lvl1pPr>
          </a:lstStyle>
          <a:p>
            <a:r>
              <a:rPr lang="en-US"/>
              <a:t>Click to </a:t>
            </a:r>
            <a:br>
              <a:rPr lang="en-US"/>
            </a:br>
            <a:r>
              <a:rPr lang="en-US"/>
              <a:t>add photo</a:t>
            </a:r>
          </a:p>
        </p:txBody>
      </p:sp>
      <p:sp>
        <p:nvSpPr>
          <p:cNvPr id="58" name="Text Placeholder 28">
            <a:extLst>
              <a:ext uri="{FF2B5EF4-FFF2-40B4-BE49-F238E27FC236}">
                <a16:creationId xmlns:a16="http://schemas.microsoft.com/office/drawing/2014/main" id="{C4F11E8A-2CFB-4AA4-A75A-BD363A9D7C24}"/>
              </a:ext>
            </a:extLst>
          </p:cNvPr>
          <p:cNvSpPr>
            <a:spLocks noGrp="1"/>
          </p:cNvSpPr>
          <p:nvPr>
            <p:ph type="body" sz="quarter" idx="24" hasCustomPrompt="1"/>
          </p:nvPr>
        </p:nvSpPr>
        <p:spPr>
          <a:xfrm>
            <a:off x="3516827" y="3855129"/>
            <a:ext cx="2285998" cy="327023"/>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59" name="Text Placeholder 30">
            <a:extLst>
              <a:ext uri="{FF2B5EF4-FFF2-40B4-BE49-F238E27FC236}">
                <a16:creationId xmlns:a16="http://schemas.microsoft.com/office/drawing/2014/main" id="{4563246D-55D0-4AED-8A60-3BB6F8FC14B7}"/>
              </a:ext>
            </a:extLst>
          </p:cNvPr>
          <p:cNvSpPr>
            <a:spLocks noGrp="1"/>
          </p:cNvSpPr>
          <p:nvPr>
            <p:ph type="body" sz="quarter" idx="25" hasCustomPrompt="1"/>
          </p:nvPr>
        </p:nvSpPr>
        <p:spPr>
          <a:xfrm>
            <a:off x="3516824" y="4249612"/>
            <a:ext cx="2286001" cy="295703"/>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60" name="Text Placeholder 34">
            <a:extLst>
              <a:ext uri="{FF2B5EF4-FFF2-40B4-BE49-F238E27FC236}">
                <a16:creationId xmlns:a16="http://schemas.microsoft.com/office/drawing/2014/main" id="{1E546AA0-3CFA-4E9C-98FA-7CA7CB14E803}"/>
              </a:ext>
            </a:extLst>
          </p:cNvPr>
          <p:cNvSpPr>
            <a:spLocks noGrp="1"/>
          </p:cNvSpPr>
          <p:nvPr>
            <p:ph type="body" sz="quarter" idx="26" hasCustomPrompt="1"/>
          </p:nvPr>
        </p:nvSpPr>
        <p:spPr>
          <a:xfrm>
            <a:off x="3516824" y="4615107"/>
            <a:ext cx="2286000" cy="1768845"/>
          </a:xfrm>
        </p:spPr>
        <p:txBody>
          <a:bodyPr/>
          <a:lstStyle>
            <a:lvl1pPr algn="ctr">
              <a:spcBef>
                <a:spcPts val="0"/>
              </a:spcBef>
              <a:spcAft>
                <a:spcPts val="600"/>
              </a:spcAft>
              <a:defRPr sz="1200"/>
            </a:lvl1pPr>
          </a:lstStyle>
          <a:p>
            <a:pPr lvl="0"/>
            <a:r>
              <a:rPr lang="en-US"/>
              <a:t>Click to add text</a:t>
            </a:r>
          </a:p>
          <a:p>
            <a:pPr lvl="0"/>
            <a:endParaRPr lang="en-US"/>
          </a:p>
        </p:txBody>
      </p:sp>
      <p:sp>
        <p:nvSpPr>
          <p:cNvPr id="61" name="Picture Placeholder 21">
            <a:extLst>
              <a:ext uri="{FF2B5EF4-FFF2-40B4-BE49-F238E27FC236}">
                <a16:creationId xmlns:a16="http://schemas.microsoft.com/office/drawing/2014/main" id="{AC0892C7-9839-4591-828D-DC2C5D6AA2F4}"/>
              </a:ext>
            </a:extLst>
          </p:cNvPr>
          <p:cNvSpPr>
            <a:spLocks noGrp="1"/>
          </p:cNvSpPr>
          <p:nvPr>
            <p:ph type="pic" sz="quarter" idx="27" hasCustomPrompt="1"/>
          </p:nvPr>
        </p:nvSpPr>
        <p:spPr>
          <a:xfrm>
            <a:off x="6337010" y="1335826"/>
            <a:ext cx="2286000" cy="2286000"/>
          </a:xfrm>
          <a:prstGeom prst="ellipse">
            <a:avLst/>
          </a:prstGeom>
          <a:ln>
            <a:solidFill>
              <a:schemeClr val="bg1">
                <a:lumMod val="75000"/>
              </a:schemeClr>
            </a:solidFill>
          </a:ln>
        </p:spPr>
        <p:txBody>
          <a:bodyPr/>
          <a:lstStyle>
            <a:lvl1pPr algn="ctr">
              <a:defRPr sz="2000"/>
            </a:lvl1pPr>
          </a:lstStyle>
          <a:p>
            <a:r>
              <a:rPr lang="en-US"/>
              <a:t>Click to </a:t>
            </a:r>
            <a:br>
              <a:rPr lang="en-US"/>
            </a:br>
            <a:r>
              <a:rPr lang="en-US"/>
              <a:t>add photo</a:t>
            </a:r>
          </a:p>
        </p:txBody>
      </p:sp>
      <p:sp>
        <p:nvSpPr>
          <p:cNvPr id="62" name="Text Placeholder 28">
            <a:extLst>
              <a:ext uri="{FF2B5EF4-FFF2-40B4-BE49-F238E27FC236}">
                <a16:creationId xmlns:a16="http://schemas.microsoft.com/office/drawing/2014/main" id="{4D11557F-F834-403A-A7C9-3A637900E9F1}"/>
              </a:ext>
            </a:extLst>
          </p:cNvPr>
          <p:cNvSpPr>
            <a:spLocks noGrp="1"/>
          </p:cNvSpPr>
          <p:nvPr>
            <p:ph type="body" sz="quarter" idx="28" hasCustomPrompt="1"/>
          </p:nvPr>
        </p:nvSpPr>
        <p:spPr>
          <a:xfrm>
            <a:off x="6337012" y="3855129"/>
            <a:ext cx="2285999" cy="327023"/>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63" name="Text Placeholder 30">
            <a:extLst>
              <a:ext uri="{FF2B5EF4-FFF2-40B4-BE49-F238E27FC236}">
                <a16:creationId xmlns:a16="http://schemas.microsoft.com/office/drawing/2014/main" id="{540102A9-782F-4712-ABD8-CE1F0D32BE3F}"/>
              </a:ext>
            </a:extLst>
          </p:cNvPr>
          <p:cNvSpPr>
            <a:spLocks noGrp="1"/>
          </p:cNvSpPr>
          <p:nvPr>
            <p:ph type="body" sz="quarter" idx="29" hasCustomPrompt="1"/>
          </p:nvPr>
        </p:nvSpPr>
        <p:spPr>
          <a:xfrm>
            <a:off x="6337010" y="4249612"/>
            <a:ext cx="2286002" cy="295703"/>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64" name="Text Placeholder 34">
            <a:extLst>
              <a:ext uri="{FF2B5EF4-FFF2-40B4-BE49-F238E27FC236}">
                <a16:creationId xmlns:a16="http://schemas.microsoft.com/office/drawing/2014/main" id="{DC4E04A8-03B6-4A33-84F4-58EE46AD83E0}"/>
              </a:ext>
            </a:extLst>
          </p:cNvPr>
          <p:cNvSpPr>
            <a:spLocks noGrp="1"/>
          </p:cNvSpPr>
          <p:nvPr>
            <p:ph type="body" sz="quarter" idx="30" hasCustomPrompt="1"/>
          </p:nvPr>
        </p:nvSpPr>
        <p:spPr>
          <a:xfrm>
            <a:off x="6337012" y="4615107"/>
            <a:ext cx="2285998" cy="1768845"/>
          </a:xfrm>
        </p:spPr>
        <p:txBody>
          <a:bodyPr/>
          <a:lstStyle>
            <a:lvl1pPr algn="ctr">
              <a:spcBef>
                <a:spcPts val="0"/>
              </a:spcBef>
              <a:spcAft>
                <a:spcPts val="600"/>
              </a:spcAft>
              <a:defRPr sz="1200"/>
            </a:lvl1pPr>
          </a:lstStyle>
          <a:p>
            <a:pPr lvl="0"/>
            <a:r>
              <a:rPr lang="en-US"/>
              <a:t>Click to add text</a:t>
            </a:r>
          </a:p>
          <a:p>
            <a:pPr lvl="0"/>
            <a:endParaRPr lang="en-US"/>
          </a:p>
        </p:txBody>
      </p:sp>
      <p:sp>
        <p:nvSpPr>
          <p:cNvPr id="14" name="Date Placeholder 3">
            <a:extLst>
              <a:ext uri="{FF2B5EF4-FFF2-40B4-BE49-F238E27FC236}">
                <a16:creationId xmlns:a16="http://schemas.microsoft.com/office/drawing/2014/main" id="{6E5106DA-69F2-1149-85BB-F2116CA18F48}"/>
              </a:ext>
            </a:extLst>
          </p:cNvPr>
          <p:cNvSpPr>
            <a:spLocks noGrp="1"/>
          </p:cNvSpPr>
          <p:nvPr>
            <p:ph type="dt" sz="half" idx="10"/>
          </p:nvPr>
        </p:nvSpPr>
        <p:spPr>
          <a:xfrm>
            <a:off x="4994275" y="6458833"/>
            <a:ext cx="2203450" cy="184666"/>
          </a:xfrm>
        </p:spPr>
        <p:txBody>
          <a:bodyPr/>
          <a:lstStyle/>
          <a:p>
            <a:fld id="{9A09E0FF-F6F8-544D-A78D-0F0AA5F2AA78}" type="datetime1">
              <a:rPr lang="en-US" smtClean="0"/>
              <a:t>8/30/2023</a:t>
            </a:fld>
            <a:endParaRPr lang="en-US"/>
          </a:p>
        </p:txBody>
      </p:sp>
      <p:sp>
        <p:nvSpPr>
          <p:cNvPr id="15" name="Footer Placeholder 4">
            <a:extLst>
              <a:ext uri="{FF2B5EF4-FFF2-40B4-BE49-F238E27FC236}">
                <a16:creationId xmlns:a16="http://schemas.microsoft.com/office/drawing/2014/main" id="{DC71CAD9-4825-3D4E-B84D-C7C16B5E39E8}"/>
              </a:ext>
            </a:extLst>
          </p:cNvPr>
          <p:cNvSpPr>
            <a:spLocks noGrp="1"/>
          </p:cNvSpPr>
          <p:nvPr>
            <p:ph type="ftr" sz="quarter" idx="11"/>
          </p:nvPr>
        </p:nvSpPr>
        <p:spPr>
          <a:xfrm>
            <a:off x="685800" y="6458833"/>
            <a:ext cx="4114800" cy="184666"/>
          </a:xfrm>
        </p:spPr>
        <p:txBody>
          <a:bodyPr/>
          <a:lstStyle/>
          <a:p>
            <a:r>
              <a:rPr lang="en-US"/>
              <a:t>© Avalara. Confidential and proprietary.</a:t>
            </a:r>
          </a:p>
        </p:txBody>
      </p:sp>
      <p:sp>
        <p:nvSpPr>
          <p:cNvPr id="16" name="Slide Number Placeholder 5">
            <a:extLst>
              <a:ext uri="{FF2B5EF4-FFF2-40B4-BE49-F238E27FC236}">
                <a16:creationId xmlns:a16="http://schemas.microsoft.com/office/drawing/2014/main" id="{5F8229A3-62CA-3745-87B4-9A9A774DE0D7}"/>
              </a:ext>
            </a:extLst>
          </p:cNvPr>
          <p:cNvSpPr>
            <a:spLocks noGrp="1"/>
          </p:cNvSpPr>
          <p:nvPr>
            <p:ph type="sldNum" sz="quarter" idx="12"/>
          </p:nvPr>
        </p:nvSpPr>
        <p:spPr>
          <a:xfrm>
            <a:off x="10575924" y="6458833"/>
            <a:ext cx="930275" cy="184666"/>
          </a:xfrm>
        </p:spPr>
        <p:txBody>
          <a:bodyPr/>
          <a:lstStyle/>
          <a:p>
            <a:fld id="{0D76ED6D-61E4-47B1-B71F-B65993433194}" type="slidenum">
              <a:rPr lang="en-US" smtClean="0"/>
              <a:t>‹#›</a:t>
            </a:fld>
            <a:endParaRPr lang="en-US"/>
          </a:p>
        </p:txBody>
      </p:sp>
      <p:sp>
        <p:nvSpPr>
          <p:cNvPr id="18" name="Rectangle 17">
            <a:extLst>
              <a:ext uri="{FF2B5EF4-FFF2-40B4-BE49-F238E27FC236}">
                <a16:creationId xmlns:a16="http://schemas.microsoft.com/office/drawing/2014/main" id="{67F352D6-3A28-B74E-A203-057154714780}"/>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9877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am Photos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40A5-0EF3-42C2-8D74-9098FB4D05D6}"/>
              </a:ext>
            </a:extLst>
          </p:cNvPr>
          <p:cNvSpPr>
            <a:spLocks noGrp="1"/>
          </p:cNvSpPr>
          <p:nvPr>
            <p:ph type="title" hasCustomPrompt="1"/>
          </p:nvPr>
        </p:nvSpPr>
        <p:spPr>
          <a:xfrm>
            <a:off x="687324" y="566484"/>
            <a:ext cx="10817352" cy="411480"/>
          </a:xfrm>
        </p:spPr>
        <p:txBody>
          <a:bodyPr/>
          <a:lstStyle>
            <a:lvl1pPr>
              <a:defRPr/>
            </a:lvl1pPr>
          </a:lstStyle>
          <a:p>
            <a:r>
              <a:rPr lang="en-US"/>
              <a:t>Click to edit Master title style (32pt 1 line or 28pt 2 lines)</a:t>
            </a:r>
          </a:p>
        </p:txBody>
      </p:sp>
      <p:sp>
        <p:nvSpPr>
          <p:cNvPr id="53" name="Picture Placeholder 21">
            <a:extLst>
              <a:ext uri="{FF2B5EF4-FFF2-40B4-BE49-F238E27FC236}">
                <a16:creationId xmlns:a16="http://schemas.microsoft.com/office/drawing/2014/main" id="{9F0A6204-CC83-4543-B059-CF250F4C2548}"/>
              </a:ext>
            </a:extLst>
          </p:cNvPr>
          <p:cNvSpPr>
            <a:spLocks noGrp="1"/>
          </p:cNvSpPr>
          <p:nvPr>
            <p:ph type="pic" sz="quarter" idx="19" hasCustomPrompt="1"/>
          </p:nvPr>
        </p:nvSpPr>
        <p:spPr>
          <a:xfrm>
            <a:off x="2176198" y="1330202"/>
            <a:ext cx="2286000" cy="2286000"/>
          </a:xfrm>
          <a:prstGeom prst="ellipse">
            <a:avLst/>
          </a:prstGeom>
          <a:ln>
            <a:solidFill>
              <a:schemeClr val="bg1">
                <a:lumMod val="75000"/>
              </a:schemeClr>
            </a:solidFill>
          </a:ln>
        </p:spPr>
        <p:txBody>
          <a:bodyPr/>
          <a:lstStyle>
            <a:lvl1pPr algn="ctr">
              <a:defRPr sz="2000"/>
            </a:lvl1pPr>
          </a:lstStyle>
          <a:p>
            <a:r>
              <a:rPr lang="en-US"/>
              <a:t>Click to </a:t>
            </a:r>
            <a:br>
              <a:rPr lang="en-US"/>
            </a:br>
            <a:r>
              <a:rPr lang="en-US"/>
              <a:t>add photo</a:t>
            </a:r>
          </a:p>
        </p:txBody>
      </p:sp>
      <p:sp>
        <p:nvSpPr>
          <p:cNvPr id="54" name="Text Placeholder 28">
            <a:extLst>
              <a:ext uri="{FF2B5EF4-FFF2-40B4-BE49-F238E27FC236}">
                <a16:creationId xmlns:a16="http://schemas.microsoft.com/office/drawing/2014/main" id="{55AA925A-5184-444A-817E-EBE415A441C3}"/>
              </a:ext>
            </a:extLst>
          </p:cNvPr>
          <p:cNvSpPr>
            <a:spLocks noGrp="1"/>
          </p:cNvSpPr>
          <p:nvPr>
            <p:ph type="body" sz="quarter" idx="20" hasCustomPrompt="1"/>
          </p:nvPr>
        </p:nvSpPr>
        <p:spPr>
          <a:xfrm>
            <a:off x="2176198" y="3849505"/>
            <a:ext cx="2286001" cy="327023"/>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55" name="Text Placeholder 30">
            <a:extLst>
              <a:ext uri="{FF2B5EF4-FFF2-40B4-BE49-F238E27FC236}">
                <a16:creationId xmlns:a16="http://schemas.microsoft.com/office/drawing/2014/main" id="{710407C0-E437-4A4C-B160-3E1D19B2AB6E}"/>
              </a:ext>
            </a:extLst>
          </p:cNvPr>
          <p:cNvSpPr>
            <a:spLocks noGrp="1"/>
          </p:cNvSpPr>
          <p:nvPr>
            <p:ph type="body" sz="quarter" idx="21" hasCustomPrompt="1"/>
          </p:nvPr>
        </p:nvSpPr>
        <p:spPr>
          <a:xfrm>
            <a:off x="2176196" y="4243988"/>
            <a:ext cx="2286004" cy="295703"/>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56" name="Text Placeholder 34">
            <a:extLst>
              <a:ext uri="{FF2B5EF4-FFF2-40B4-BE49-F238E27FC236}">
                <a16:creationId xmlns:a16="http://schemas.microsoft.com/office/drawing/2014/main" id="{0B5BA5E5-FB61-497D-949C-A8C1E02B477B}"/>
              </a:ext>
            </a:extLst>
          </p:cNvPr>
          <p:cNvSpPr>
            <a:spLocks noGrp="1"/>
          </p:cNvSpPr>
          <p:nvPr>
            <p:ph type="body" sz="quarter" idx="22" hasCustomPrompt="1"/>
          </p:nvPr>
        </p:nvSpPr>
        <p:spPr>
          <a:xfrm>
            <a:off x="2176195" y="4609483"/>
            <a:ext cx="2286003" cy="1768845"/>
          </a:xfrm>
        </p:spPr>
        <p:txBody>
          <a:bodyPr/>
          <a:lstStyle>
            <a:lvl1pPr algn="ctr">
              <a:spcBef>
                <a:spcPts val="0"/>
              </a:spcBef>
              <a:spcAft>
                <a:spcPts val="600"/>
              </a:spcAft>
              <a:defRPr sz="1200"/>
            </a:lvl1pPr>
          </a:lstStyle>
          <a:p>
            <a:pPr lvl="0"/>
            <a:r>
              <a:rPr lang="en-US"/>
              <a:t>Click to add text</a:t>
            </a:r>
          </a:p>
          <a:p>
            <a:pPr lvl="0"/>
            <a:endParaRPr lang="en-US"/>
          </a:p>
        </p:txBody>
      </p:sp>
      <p:sp>
        <p:nvSpPr>
          <p:cNvPr id="57" name="Picture Placeholder 21">
            <a:extLst>
              <a:ext uri="{FF2B5EF4-FFF2-40B4-BE49-F238E27FC236}">
                <a16:creationId xmlns:a16="http://schemas.microsoft.com/office/drawing/2014/main" id="{E7440F3F-5051-4A75-9D2D-9017CF6E2FA4}"/>
              </a:ext>
            </a:extLst>
          </p:cNvPr>
          <p:cNvSpPr>
            <a:spLocks noGrp="1"/>
          </p:cNvSpPr>
          <p:nvPr>
            <p:ph type="pic" sz="quarter" idx="23" hasCustomPrompt="1"/>
          </p:nvPr>
        </p:nvSpPr>
        <p:spPr>
          <a:xfrm>
            <a:off x="4953000" y="1330202"/>
            <a:ext cx="2286000" cy="2286000"/>
          </a:xfrm>
          <a:prstGeom prst="ellipse">
            <a:avLst/>
          </a:prstGeom>
          <a:ln>
            <a:solidFill>
              <a:schemeClr val="bg1">
                <a:lumMod val="75000"/>
              </a:schemeClr>
            </a:solidFill>
          </a:ln>
        </p:spPr>
        <p:txBody>
          <a:bodyPr/>
          <a:lstStyle>
            <a:lvl1pPr algn="ctr">
              <a:defRPr sz="2000"/>
            </a:lvl1pPr>
          </a:lstStyle>
          <a:p>
            <a:r>
              <a:rPr lang="en-US"/>
              <a:t>Click to </a:t>
            </a:r>
            <a:br>
              <a:rPr lang="en-US"/>
            </a:br>
            <a:r>
              <a:rPr lang="en-US"/>
              <a:t>add photo</a:t>
            </a:r>
          </a:p>
        </p:txBody>
      </p:sp>
      <p:sp>
        <p:nvSpPr>
          <p:cNvPr id="58" name="Text Placeholder 28">
            <a:extLst>
              <a:ext uri="{FF2B5EF4-FFF2-40B4-BE49-F238E27FC236}">
                <a16:creationId xmlns:a16="http://schemas.microsoft.com/office/drawing/2014/main" id="{C4F11E8A-2CFB-4AA4-A75A-BD363A9D7C24}"/>
              </a:ext>
            </a:extLst>
          </p:cNvPr>
          <p:cNvSpPr>
            <a:spLocks noGrp="1"/>
          </p:cNvSpPr>
          <p:nvPr>
            <p:ph type="body" sz="quarter" idx="24" hasCustomPrompt="1"/>
          </p:nvPr>
        </p:nvSpPr>
        <p:spPr>
          <a:xfrm>
            <a:off x="4953001" y="3849505"/>
            <a:ext cx="2285998" cy="327023"/>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59" name="Text Placeholder 30">
            <a:extLst>
              <a:ext uri="{FF2B5EF4-FFF2-40B4-BE49-F238E27FC236}">
                <a16:creationId xmlns:a16="http://schemas.microsoft.com/office/drawing/2014/main" id="{4563246D-55D0-4AED-8A60-3BB6F8FC14B7}"/>
              </a:ext>
            </a:extLst>
          </p:cNvPr>
          <p:cNvSpPr>
            <a:spLocks noGrp="1"/>
          </p:cNvSpPr>
          <p:nvPr>
            <p:ph type="body" sz="quarter" idx="25" hasCustomPrompt="1"/>
          </p:nvPr>
        </p:nvSpPr>
        <p:spPr>
          <a:xfrm>
            <a:off x="4953000" y="4243988"/>
            <a:ext cx="2286001" cy="295703"/>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60" name="Text Placeholder 34">
            <a:extLst>
              <a:ext uri="{FF2B5EF4-FFF2-40B4-BE49-F238E27FC236}">
                <a16:creationId xmlns:a16="http://schemas.microsoft.com/office/drawing/2014/main" id="{1E546AA0-3CFA-4E9C-98FA-7CA7CB14E803}"/>
              </a:ext>
            </a:extLst>
          </p:cNvPr>
          <p:cNvSpPr>
            <a:spLocks noGrp="1"/>
          </p:cNvSpPr>
          <p:nvPr>
            <p:ph type="body" sz="quarter" idx="26" hasCustomPrompt="1"/>
          </p:nvPr>
        </p:nvSpPr>
        <p:spPr>
          <a:xfrm>
            <a:off x="4953000" y="4609483"/>
            <a:ext cx="2286000" cy="1768845"/>
          </a:xfrm>
        </p:spPr>
        <p:txBody>
          <a:bodyPr/>
          <a:lstStyle>
            <a:lvl1pPr algn="ctr">
              <a:spcBef>
                <a:spcPts val="0"/>
              </a:spcBef>
              <a:spcAft>
                <a:spcPts val="600"/>
              </a:spcAft>
              <a:defRPr sz="1200"/>
            </a:lvl1pPr>
          </a:lstStyle>
          <a:p>
            <a:pPr lvl="0"/>
            <a:r>
              <a:rPr lang="en-US"/>
              <a:t>Click to add text</a:t>
            </a:r>
          </a:p>
          <a:p>
            <a:pPr lvl="0"/>
            <a:endParaRPr lang="en-US"/>
          </a:p>
        </p:txBody>
      </p:sp>
      <p:sp>
        <p:nvSpPr>
          <p:cNvPr id="61" name="Picture Placeholder 21">
            <a:extLst>
              <a:ext uri="{FF2B5EF4-FFF2-40B4-BE49-F238E27FC236}">
                <a16:creationId xmlns:a16="http://schemas.microsoft.com/office/drawing/2014/main" id="{AC0892C7-9839-4591-828D-DC2C5D6AA2F4}"/>
              </a:ext>
            </a:extLst>
          </p:cNvPr>
          <p:cNvSpPr>
            <a:spLocks noGrp="1"/>
          </p:cNvSpPr>
          <p:nvPr>
            <p:ph type="pic" sz="quarter" idx="27" hasCustomPrompt="1"/>
          </p:nvPr>
        </p:nvSpPr>
        <p:spPr>
          <a:xfrm>
            <a:off x="7736551" y="1330202"/>
            <a:ext cx="2286000" cy="2286000"/>
          </a:xfrm>
          <a:prstGeom prst="ellipse">
            <a:avLst/>
          </a:prstGeom>
          <a:ln>
            <a:solidFill>
              <a:schemeClr val="bg1">
                <a:lumMod val="75000"/>
              </a:schemeClr>
            </a:solidFill>
          </a:ln>
        </p:spPr>
        <p:txBody>
          <a:bodyPr/>
          <a:lstStyle>
            <a:lvl1pPr algn="ctr">
              <a:defRPr sz="2000"/>
            </a:lvl1pPr>
          </a:lstStyle>
          <a:p>
            <a:r>
              <a:rPr lang="en-US"/>
              <a:t>Click to </a:t>
            </a:r>
            <a:br>
              <a:rPr lang="en-US"/>
            </a:br>
            <a:r>
              <a:rPr lang="en-US"/>
              <a:t>add photo</a:t>
            </a:r>
          </a:p>
        </p:txBody>
      </p:sp>
      <p:sp>
        <p:nvSpPr>
          <p:cNvPr id="62" name="Text Placeholder 28">
            <a:extLst>
              <a:ext uri="{FF2B5EF4-FFF2-40B4-BE49-F238E27FC236}">
                <a16:creationId xmlns:a16="http://schemas.microsoft.com/office/drawing/2014/main" id="{4D11557F-F834-403A-A7C9-3A637900E9F1}"/>
              </a:ext>
            </a:extLst>
          </p:cNvPr>
          <p:cNvSpPr>
            <a:spLocks noGrp="1"/>
          </p:cNvSpPr>
          <p:nvPr>
            <p:ph type="body" sz="quarter" idx="28" hasCustomPrompt="1"/>
          </p:nvPr>
        </p:nvSpPr>
        <p:spPr>
          <a:xfrm>
            <a:off x="7736553" y="3849505"/>
            <a:ext cx="2285999" cy="327023"/>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63" name="Text Placeholder 30">
            <a:extLst>
              <a:ext uri="{FF2B5EF4-FFF2-40B4-BE49-F238E27FC236}">
                <a16:creationId xmlns:a16="http://schemas.microsoft.com/office/drawing/2014/main" id="{540102A9-782F-4712-ABD8-CE1F0D32BE3F}"/>
              </a:ext>
            </a:extLst>
          </p:cNvPr>
          <p:cNvSpPr>
            <a:spLocks noGrp="1"/>
          </p:cNvSpPr>
          <p:nvPr>
            <p:ph type="body" sz="quarter" idx="29" hasCustomPrompt="1"/>
          </p:nvPr>
        </p:nvSpPr>
        <p:spPr>
          <a:xfrm>
            <a:off x="7736551" y="4243988"/>
            <a:ext cx="2286002" cy="295703"/>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64" name="Text Placeholder 34">
            <a:extLst>
              <a:ext uri="{FF2B5EF4-FFF2-40B4-BE49-F238E27FC236}">
                <a16:creationId xmlns:a16="http://schemas.microsoft.com/office/drawing/2014/main" id="{DC4E04A8-03B6-4A33-84F4-58EE46AD83E0}"/>
              </a:ext>
            </a:extLst>
          </p:cNvPr>
          <p:cNvSpPr>
            <a:spLocks noGrp="1"/>
          </p:cNvSpPr>
          <p:nvPr>
            <p:ph type="body" sz="quarter" idx="30" hasCustomPrompt="1"/>
          </p:nvPr>
        </p:nvSpPr>
        <p:spPr>
          <a:xfrm>
            <a:off x="7736553" y="4609483"/>
            <a:ext cx="2285998" cy="1768845"/>
          </a:xfrm>
        </p:spPr>
        <p:txBody>
          <a:bodyPr/>
          <a:lstStyle>
            <a:lvl1pPr algn="ctr">
              <a:spcBef>
                <a:spcPts val="0"/>
              </a:spcBef>
              <a:spcAft>
                <a:spcPts val="600"/>
              </a:spcAft>
              <a:defRPr sz="1200"/>
            </a:lvl1pPr>
          </a:lstStyle>
          <a:p>
            <a:pPr lvl="0"/>
            <a:r>
              <a:rPr lang="en-US"/>
              <a:t>Click to add text</a:t>
            </a:r>
          </a:p>
          <a:p>
            <a:pPr lvl="0"/>
            <a:endParaRPr lang="en-US"/>
          </a:p>
        </p:txBody>
      </p:sp>
      <p:sp>
        <p:nvSpPr>
          <p:cNvPr id="16" name="Date Placeholder 3">
            <a:extLst>
              <a:ext uri="{FF2B5EF4-FFF2-40B4-BE49-F238E27FC236}">
                <a16:creationId xmlns:a16="http://schemas.microsoft.com/office/drawing/2014/main" id="{813D2202-0F5D-ED4E-8686-369791D6F387}"/>
              </a:ext>
            </a:extLst>
          </p:cNvPr>
          <p:cNvSpPr>
            <a:spLocks noGrp="1"/>
          </p:cNvSpPr>
          <p:nvPr>
            <p:ph type="dt" sz="half" idx="10"/>
          </p:nvPr>
        </p:nvSpPr>
        <p:spPr>
          <a:xfrm>
            <a:off x="4994275" y="6458833"/>
            <a:ext cx="2203450" cy="184666"/>
          </a:xfrm>
        </p:spPr>
        <p:txBody>
          <a:bodyPr/>
          <a:lstStyle/>
          <a:p>
            <a:fld id="{9B92C959-FE24-284B-B5A4-487D467A85AC}" type="datetime1">
              <a:rPr lang="en-US" smtClean="0"/>
              <a:t>8/30/2023</a:t>
            </a:fld>
            <a:endParaRPr lang="en-US"/>
          </a:p>
        </p:txBody>
      </p:sp>
      <p:sp>
        <p:nvSpPr>
          <p:cNvPr id="17" name="Footer Placeholder 4">
            <a:extLst>
              <a:ext uri="{FF2B5EF4-FFF2-40B4-BE49-F238E27FC236}">
                <a16:creationId xmlns:a16="http://schemas.microsoft.com/office/drawing/2014/main" id="{ECFC3E6E-C422-6C4B-ACD8-CE7157CF8FDB}"/>
              </a:ext>
            </a:extLst>
          </p:cNvPr>
          <p:cNvSpPr>
            <a:spLocks noGrp="1"/>
          </p:cNvSpPr>
          <p:nvPr>
            <p:ph type="ftr" sz="quarter" idx="11"/>
          </p:nvPr>
        </p:nvSpPr>
        <p:spPr>
          <a:xfrm>
            <a:off x="685800" y="6458833"/>
            <a:ext cx="4114800" cy="184666"/>
          </a:xfrm>
        </p:spPr>
        <p:txBody>
          <a:bodyPr/>
          <a:lstStyle/>
          <a:p>
            <a:r>
              <a:rPr lang="en-US"/>
              <a:t>© Avalara. Confidential and proprietary.</a:t>
            </a:r>
          </a:p>
        </p:txBody>
      </p:sp>
      <p:sp>
        <p:nvSpPr>
          <p:cNvPr id="18" name="Slide Number Placeholder 5">
            <a:extLst>
              <a:ext uri="{FF2B5EF4-FFF2-40B4-BE49-F238E27FC236}">
                <a16:creationId xmlns:a16="http://schemas.microsoft.com/office/drawing/2014/main" id="{9662E5AF-ADC0-5B4F-80D0-1BC8CEC85127}"/>
              </a:ext>
            </a:extLst>
          </p:cNvPr>
          <p:cNvSpPr>
            <a:spLocks noGrp="1"/>
          </p:cNvSpPr>
          <p:nvPr>
            <p:ph type="sldNum" sz="quarter" idx="12"/>
          </p:nvPr>
        </p:nvSpPr>
        <p:spPr>
          <a:xfrm>
            <a:off x="10575924" y="6458833"/>
            <a:ext cx="930275" cy="184666"/>
          </a:xfrm>
        </p:spPr>
        <p:txBody>
          <a:bodyPr/>
          <a:lstStyle/>
          <a:p>
            <a:fld id="{0D76ED6D-61E4-47B1-B71F-B65993433194}" type="slidenum">
              <a:rPr lang="en-US" smtClean="0"/>
              <a:t>‹#›</a:t>
            </a:fld>
            <a:endParaRPr lang="en-US"/>
          </a:p>
        </p:txBody>
      </p:sp>
      <p:sp>
        <p:nvSpPr>
          <p:cNvPr id="20" name="Rectangle 19">
            <a:extLst>
              <a:ext uri="{FF2B5EF4-FFF2-40B4-BE49-F238E27FC236}">
                <a16:creationId xmlns:a16="http://schemas.microsoft.com/office/drawing/2014/main" id="{C039E393-5174-224F-9CBC-87F457B46CD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5583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am Photos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40A5-0EF3-42C2-8D74-9098FB4D05D6}"/>
              </a:ext>
            </a:extLst>
          </p:cNvPr>
          <p:cNvSpPr>
            <a:spLocks noGrp="1"/>
          </p:cNvSpPr>
          <p:nvPr>
            <p:ph type="title" hasCustomPrompt="1"/>
          </p:nvPr>
        </p:nvSpPr>
        <p:spPr>
          <a:xfrm>
            <a:off x="687324" y="565783"/>
            <a:ext cx="10817352" cy="411480"/>
          </a:xfrm>
        </p:spPr>
        <p:txBody>
          <a:bodyPr/>
          <a:lstStyle>
            <a:lvl1pPr>
              <a:defRPr/>
            </a:lvl1pPr>
          </a:lstStyle>
          <a:p>
            <a:r>
              <a:rPr lang="en-US"/>
              <a:t>Click to edit Master title style (32pt 1 line or 28pt 2 lines)</a:t>
            </a:r>
          </a:p>
        </p:txBody>
      </p:sp>
      <p:sp>
        <p:nvSpPr>
          <p:cNvPr id="36" name="Picture Placeholder 21">
            <a:extLst>
              <a:ext uri="{FF2B5EF4-FFF2-40B4-BE49-F238E27FC236}">
                <a16:creationId xmlns:a16="http://schemas.microsoft.com/office/drawing/2014/main" id="{DC4269C6-0BAD-4C63-8E86-E29284704A73}"/>
              </a:ext>
            </a:extLst>
          </p:cNvPr>
          <p:cNvSpPr>
            <a:spLocks noGrp="1"/>
          </p:cNvSpPr>
          <p:nvPr>
            <p:ph type="pic" sz="quarter" idx="15" hasCustomPrompt="1"/>
          </p:nvPr>
        </p:nvSpPr>
        <p:spPr>
          <a:xfrm>
            <a:off x="903878" y="1499658"/>
            <a:ext cx="1988904" cy="1990924"/>
          </a:xfrm>
          <a:prstGeom prst="ellipse">
            <a:avLst/>
          </a:prstGeom>
          <a:ln>
            <a:solidFill>
              <a:schemeClr val="bg1">
                <a:lumMod val="75000"/>
              </a:schemeClr>
            </a:solidFill>
          </a:ln>
        </p:spPr>
        <p:txBody>
          <a:bodyPr/>
          <a:lstStyle>
            <a:lvl1pPr algn="ctr">
              <a:defRPr sz="1600"/>
            </a:lvl1pPr>
          </a:lstStyle>
          <a:p>
            <a:r>
              <a:rPr lang="en-US"/>
              <a:t>Click to </a:t>
            </a:r>
            <a:br>
              <a:rPr lang="en-US"/>
            </a:br>
            <a:r>
              <a:rPr lang="en-US"/>
              <a:t>add photo</a:t>
            </a:r>
          </a:p>
        </p:txBody>
      </p:sp>
      <p:sp>
        <p:nvSpPr>
          <p:cNvPr id="37" name="Text Placeholder 28">
            <a:extLst>
              <a:ext uri="{FF2B5EF4-FFF2-40B4-BE49-F238E27FC236}">
                <a16:creationId xmlns:a16="http://schemas.microsoft.com/office/drawing/2014/main" id="{73FD58D2-108C-46DC-9D2D-F632132A61FC}"/>
              </a:ext>
            </a:extLst>
          </p:cNvPr>
          <p:cNvSpPr>
            <a:spLocks noGrp="1"/>
          </p:cNvSpPr>
          <p:nvPr>
            <p:ph type="body" sz="quarter" idx="16" hasCustomPrompt="1"/>
          </p:nvPr>
        </p:nvSpPr>
        <p:spPr>
          <a:xfrm>
            <a:off x="685800" y="3685994"/>
            <a:ext cx="2436794" cy="327023"/>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38" name="Text Placeholder 30">
            <a:extLst>
              <a:ext uri="{FF2B5EF4-FFF2-40B4-BE49-F238E27FC236}">
                <a16:creationId xmlns:a16="http://schemas.microsoft.com/office/drawing/2014/main" id="{53478129-DEDC-43C3-B58F-9280EC2AE82D}"/>
              </a:ext>
            </a:extLst>
          </p:cNvPr>
          <p:cNvSpPr>
            <a:spLocks noGrp="1"/>
          </p:cNvSpPr>
          <p:nvPr>
            <p:ph type="body" sz="quarter" idx="17" hasCustomPrompt="1"/>
          </p:nvPr>
        </p:nvSpPr>
        <p:spPr>
          <a:xfrm>
            <a:off x="685800" y="4080477"/>
            <a:ext cx="2436797" cy="295703"/>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39" name="Text Placeholder 34">
            <a:extLst>
              <a:ext uri="{FF2B5EF4-FFF2-40B4-BE49-F238E27FC236}">
                <a16:creationId xmlns:a16="http://schemas.microsoft.com/office/drawing/2014/main" id="{4CA1EC08-6778-4EBF-A93A-8FA353868682}"/>
              </a:ext>
            </a:extLst>
          </p:cNvPr>
          <p:cNvSpPr>
            <a:spLocks noGrp="1"/>
          </p:cNvSpPr>
          <p:nvPr>
            <p:ph type="body" sz="quarter" idx="18" hasCustomPrompt="1"/>
          </p:nvPr>
        </p:nvSpPr>
        <p:spPr>
          <a:xfrm>
            <a:off x="685800" y="4445972"/>
            <a:ext cx="2436796" cy="1768845"/>
          </a:xfrm>
        </p:spPr>
        <p:txBody>
          <a:bodyPr/>
          <a:lstStyle>
            <a:lvl1pPr algn="ctr">
              <a:spcBef>
                <a:spcPts val="0"/>
              </a:spcBef>
              <a:spcAft>
                <a:spcPts val="600"/>
              </a:spcAft>
              <a:defRPr sz="1200"/>
            </a:lvl1pPr>
          </a:lstStyle>
          <a:p>
            <a:pPr lvl="0"/>
            <a:r>
              <a:rPr lang="en-US"/>
              <a:t>Click to add text</a:t>
            </a:r>
          </a:p>
          <a:p>
            <a:pPr lvl="0"/>
            <a:endParaRPr lang="en-US"/>
          </a:p>
        </p:txBody>
      </p:sp>
      <p:sp>
        <p:nvSpPr>
          <p:cNvPr id="53" name="Picture Placeholder 21">
            <a:extLst>
              <a:ext uri="{FF2B5EF4-FFF2-40B4-BE49-F238E27FC236}">
                <a16:creationId xmlns:a16="http://schemas.microsoft.com/office/drawing/2014/main" id="{9F0A6204-CC83-4543-B059-CF250F4C2548}"/>
              </a:ext>
            </a:extLst>
          </p:cNvPr>
          <p:cNvSpPr>
            <a:spLocks noGrp="1"/>
          </p:cNvSpPr>
          <p:nvPr>
            <p:ph type="pic" sz="quarter" idx="19" hasCustomPrompt="1"/>
          </p:nvPr>
        </p:nvSpPr>
        <p:spPr>
          <a:xfrm>
            <a:off x="3700827" y="1499658"/>
            <a:ext cx="1988904" cy="1990924"/>
          </a:xfrm>
          <a:prstGeom prst="ellipse">
            <a:avLst/>
          </a:prstGeom>
          <a:ln>
            <a:solidFill>
              <a:schemeClr val="bg1">
                <a:lumMod val="75000"/>
              </a:schemeClr>
            </a:solidFill>
          </a:ln>
        </p:spPr>
        <p:txBody>
          <a:bodyPr/>
          <a:lstStyle>
            <a:lvl1pPr algn="ctr">
              <a:defRPr sz="1600"/>
            </a:lvl1pPr>
          </a:lstStyle>
          <a:p>
            <a:r>
              <a:rPr lang="en-US"/>
              <a:t>Click to </a:t>
            </a:r>
            <a:br>
              <a:rPr lang="en-US"/>
            </a:br>
            <a:r>
              <a:rPr lang="en-US"/>
              <a:t>add photo</a:t>
            </a:r>
          </a:p>
        </p:txBody>
      </p:sp>
      <p:sp>
        <p:nvSpPr>
          <p:cNvPr id="54" name="Text Placeholder 28">
            <a:extLst>
              <a:ext uri="{FF2B5EF4-FFF2-40B4-BE49-F238E27FC236}">
                <a16:creationId xmlns:a16="http://schemas.microsoft.com/office/drawing/2014/main" id="{55AA925A-5184-444A-817E-EBE415A441C3}"/>
              </a:ext>
            </a:extLst>
          </p:cNvPr>
          <p:cNvSpPr>
            <a:spLocks noGrp="1"/>
          </p:cNvSpPr>
          <p:nvPr>
            <p:ph type="body" sz="quarter" idx="20" hasCustomPrompt="1"/>
          </p:nvPr>
        </p:nvSpPr>
        <p:spPr>
          <a:xfrm>
            <a:off x="3480794" y="3685994"/>
            <a:ext cx="2436794" cy="327023"/>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55" name="Text Placeholder 30">
            <a:extLst>
              <a:ext uri="{FF2B5EF4-FFF2-40B4-BE49-F238E27FC236}">
                <a16:creationId xmlns:a16="http://schemas.microsoft.com/office/drawing/2014/main" id="{710407C0-E437-4A4C-B160-3E1D19B2AB6E}"/>
              </a:ext>
            </a:extLst>
          </p:cNvPr>
          <p:cNvSpPr>
            <a:spLocks noGrp="1"/>
          </p:cNvSpPr>
          <p:nvPr>
            <p:ph type="body" sz="quarter" idx="21" hasCustomPrompt="1"/>
          </p:nvPr>
        </p:nvSpPr>
        <p:spPr>
          <a:xfrm>
            <a:off x="3480791" y="4080477"/>
            <a:ext cx="2436797" cy="295703"/>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56" name="Text Placeholder 34">
            <a:extLst>
              <a:ext uri="{FF2B5EF4-FFF2-40B4-BE49-F238E27FC236}">
                <a16:creationId xmlns:a16="http://schemas.microsoft.com/office/drawing/2014/main" id="{0B5BA5E5-FB61-497D-949C-A8C1E02B477B}"/>
              </a:ext>
            </a:extLst>
          </p:cNvPr>
          <p:cNvSpPr>
            <a:spLocks noGrp="1"/>
          </p:cNvSpPr>
          <p:nvPr>
            <p:ph type="body" sz="quarter" idx="22" hasCustomPrompt="1"/>
          </p:nvPr>
        </p:nvSpPr>
        <p:spPr>
          <a:xfrm>
            <a:off x="3480793" y="4445972"/>
            <a:ext cx="2436796" cy="1768845"/>
          </a:xfrm>
        </p:spPr>
        <p:txBody>
          <a:bodyPr/>
          <a:lstStyle>
            <a:lvl1pPr algn="ctr">
              <a:spcBef>
                <a:spcPts val="0"/>
              </a:spcBef>
              <a:spcAft>
                <a:spcPts val="600"/>
              </a:spcAft>
              <a:defRPr sz="1200"/>
            </a:lvl1pPr>
          </a:lstStyle>
          <a:p>
            <a:pPr lvl="0"/>
            <a:r>
              <a:rPr lang="en-US"/>
              <a:t>Click to add text</a:t>
            </a:r>
          </a:p>
          <a:p>
            <a:pPr lvl="0"/>
            <a:endParaRPr lang="en-US"/>
          </a:p>
        </p:txBody>
      </p:sp>
      <p:sp>
        <p:nvSpPr>
          <p:cNvPr id="57" name="Picture Placeholder 21">
            <a:extLst>
              <a:ext uri="{FF2B5EF4-FFF2-40B4-BE49-F238E27FC236}">
                <a16:creationId xmlns:a16="http://schemas.microsoft.com/office/drawing/2014/main" id="{E7440F3F-5051-4A75-9D2D-9017CF6E2FA4}"/>
              </a:ext>
            </a:extLst>
          </p:cNvPr>
          <p:cNvSpPr>
            <a:spLocks noGrp="1"/>
          </p:cNvSpPr>
          <p:nvPr>
            <p:ph type="pic" sz="quarter" idx="23" hasCustomPrompt="1"/>
          </p:nvPr>
        </p:nvSpPr>
        <p:spPr>
          <a:xfrm>
            <a:off x="6497776" y="1499658"/>
            <a:ext cx="1988904" cy="1990924"/>
          </a:xfrm>
          <a:prstGeom prst="ellipse">
            <a:avLst/>
          </a:prstGeom>
          <a:ln>
            <a:solidFill>
              <a:schemeClr val="bg1">
                <a:lumMod val="75000"/>
              </a:schemeClr>
            </a:solidFill>
          </a:ln>
        </p:spPr>
        <p:txBody>
          <a:bodyPr/>
          <a:lstStyle>
            <a:lvl1pPr algn="ctr">
              <a:defRPr sz="1600"/>
            </a:lvl1pPr>
          </a:lstStyle>
          <a:p>
            <a:r>
              <a:rPr lang="en-US"/>
              <a:t>Click to </a:t>
            </a:r>
            <a:br>
              <a:rPr lang="en-US"/>
            </a:br>
            <a:r>
              <a:rPr lang="en-US"/>
              <a:t>add photo</a:t>
            </a:r>
          </a:p>
        </p:txBody>
      </p:sp>
      <p:sp>
        <p:nvSpPr>
          <p:cNvPr id="58" name="Text Placeholder 28">
            <a:extLst>
              <a:ext uri="{FF2B5EF4-FFF2-40B4-BE49-F238E27FC236}">
                <a16:creationId xmlns:a16="http://schemas.microsoft.com/office/drawing/2014/main" id="{C4F11E8A-2CFB-4AA4-A75A-BD363A9D7C24}"/>
              </a:ext>
            </a:extLst>
          </p:cNvPr>
          <p:cNvSpPr>
            <a:spLocks noGrp="1"/>
          </p:cNvSpPr>
          <p:nvPr>
            <p:ph type="body" sz="quarter" idx="24" hasCustomPrompt="1"/>
          </p:nvPr>
        </p:nvSpPr>
        <p:spPr>
          <a:xfrm>
            <a:off x="6275788" y="3685994"/>
            <a:ext cx="2436794" cy="327023"/>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59" name="Text Placeholder 30">
            <a:extLst>
              <a:ext uri="{FF2B5EF4-FFF2-40B4-BE49-F238E27FC236}">
                <a16:creationId xmlns:a16="http://schemas.microsoft.com/office/drawing/2014/main" id="{4563246D-55D0-4AED-8A60-3BB6F8FC14B7}"/>
              </a:ext>
            </a:extLst>
          </p:cNvPr>
          <p:cNvSpPr>
            <a:spLocks noGrp="1"/>
          </p:cNvSpPr>
          <p:nvPr>
            <p:ph type="body" sz="quarter" idx="25" hasCustomPrompt="1"/>
          </p:nvPr>
        </p:nvSpPr>
        <p:spPr>
          <a:xfrm>
            <a:off x="6275785" y="4080477"/>
            <a:ext cx="2436797" cy="295703"/>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60" name="Text Placeholder 34">
            <a:extLst>
              <a:ext uri="{FF2B5EF4-FFF2-40B4-BE49-F238E27FC236}">
                <a16:creationId xmlns:a16="http://schemas.microsoft.com/office/drawing/2014/main" id="{1E546AA0-3CFA-4E9C-98FA-7CA7CB14E803}"/>
              </a:ext>
            </a:extLst>
          </p:cNvPr>
          <p:cNvSpPr>
            <a:spLocks noGrp="1"/>
          </p:cNvSpPr>
          <p:nvPr>
            <p:ph type="body" sz="quarter" idx="26" hasCustomPrompt="1"/>
          </p:nvPr>
        </p:nvSpPr>
        <p:spPr>
          <a:xfrm>
            <a:off x="6275786" y="4445972"/>
            <a:ext cx="2436796" cy="1768845"/>
          </a:xfrm>
        </p:spPr>
        <p:txBody>
          <a:bodyPr/>
          <a:lstStyle>
            <a:lvl1pPr algn="ctr">
              <a:spcBef>
                <a:spcPts val="0"/>
              </a:spcBef>
              <a:spcAft>
                <a:spcPts val="600"/>
              </a:spcAft>
              <a:defRPr sz="1200"/>
            </a:lvl1pPr>
          </a:lstStyle>
          <a:p>
            <a:pPr lvl="0"/>
            <a:r>
              <a:rPr lang="en-US"/>
              <a:t>Click to add text</a:t>
            </a:r>
          </a:p>
          <a:p>
            <a:pPr lvl="0"/>
            <a:endParaRPr lang="en-US"/>
          </a:p>
        </p:txBody>
      </p:sp>
      <p:sp>
        <p:nvSpPr>
          <p:cNvPr id="61" name="Picture Placeholder 21">
            <a:extLst>
              <a:ext uri="{FF2B5EF4-FFF2-40B4-BE49-F238E27FC236}">
                <a16:creationId xmlns:a16="http://schemas.microsoft.com/office/drawing/2014/main" id="{AC0892C7-9839-4591-828D-DC2C5D6AA2F4}"/>
              </a:ext>
            </a:extLst>
          </p:cNvPr>
          <p:cNvSpPr>
            <a:spLocks noGrp="1"/>
          </p:cNvSpPr>
          <p:nvPr>
            <p:ph type="pic" sz="quarter" idx="27" hasCustomPrompt="1"/>
          </p:nvPr>
        </p:nvSpPr>
        <p:spPr>
          <a:xfrm>
            <a:off x="9294725" y="1499658"/>
            <a:ext cx="1988904" cy="1990924"/>
          </a:xfrm>
          <a:prstGeom prst="ellipse">
            <a:avLst/>
          </a:prstGeom>
          <a:ln>
            <a:solidFill>
              <a:schemeClr val="bg1">
                <a:lumMod val="75000"/>
              </a:schemeClr>
            </a:solidFill>
          </a:ln>
        </p:spPr>
        <p:txBody>
          <a:bodyPr/>
          <a:lstStyle>
            <a:lvl1pPr algn="ctr">
              <a:defRPr sz="1600"/>
            </a:lvl1pPr>
          </a:lstStyle>
          <a:p>
            <a:r>
              <a:rPr lang="en-US"/>
              <a:t>Click to </a:t>
            </a:r>
            <a:br>
              <a:rPr lang="en-US"/>
            </a:br>
            <a:r>
              <a:rPr lang="en-US"/>
              <a:t>add photo</a:t>
            </a:r>
          </a:p>
        </p:txBody>
      </p:sp>
      <p:sp>
        <p:nvSpPr>
          <p:cNvPr id="62" name="Text Placeholder 28">
            <a:extLst>
              <a:ext uri="{FF2B5EF4-FFF2-40B4-BE49-F238E27FC236}">
                <a16:creationId xmlns:a16="http://schemas.microsoft.com/office/drawing/2014/main" id="{4D11557F-F834-403A-A7C9-3A637900E9F1}"/>
              </a:ext>
            </a:extLst>
          </p:cNvPr>
          <p:cNvSpPr>
            <a:spLocks noGrp="1"/>
          </p:cNvSpPr>
          <p:nvPr>
            <p:ph type="body" sz="quarter" idx="28" hasCustomPrompt="1"/>
          </p:nvPr>
        </p:nvSpPr>
        <p:spPr>
          <a:xfrm>
            <a:off x="9070782" y="3685994"/>
            <a:ext cx="2436794" cy="327023"/>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63" name="Text Placeholder 30">
            <a:extLst>
              <a:ext uri="{FF2B5EF4-FFF2-40B4-BE49-F238E27FC236}">
                <a16:creationId xmlns:a16="http://schemas.microsoft.com/office/drawing/2014/main" id="{540102A9-782F-4712-ABD8-CE1F0D32BE3F}"/>
              </a:ext>
            </a:extLst>
          </p:cNvPr>
          <p:cNvSpPr>
            <a:spLocks noGrp="1"/>
          </p:cNvSpPr>
          <p:nvPr>
            <p:ph type="body" sz="quarter" idx="29" hasCustomPrompt="1"/>
          </p:nvPr>
        </p:nvSpPr>
        <p:spPr>
          <a:xfrm>
            <a:off x="9070779" y="4080477"/>
            <a:ext cx="2436797" cy="295703"/>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64" name="Text Placeholder 34">
            <a:extLst>
              <a:ext uri="{FF2B5EF4-FFF2-40B4-BE49-F238E27FC236}">
                <a16:creationId xmlns:a16="http://schemas.microsoft.com/office/drawing/2014/main" id="{DC4E04A8-03B6-4A33-84F4-58EE46AD83E0}"/>
              </a:ext>
            </a:extLst>
          </p:cNvPr>
          <p:cNvSpPr>
            <a:spLocks noGrp="1"/>
          </p:cNvSpPr>
          <p:nvPr>
            <p:ph type="body" sz="quarter" idx="30" hasCustomPrompt="1"/>
          </p:nvPr>
        </p:nvSpPr>
        <p:spPr>
          <a:xfrm>
            <a:off x="9070779" y="4445972"/>
            <a:ext cx="2436796" cy="1768845"/>
          </a:xfrm>
        </p:spPr>
        <p:txBody>
          <a:bodyPr/>
          <a:lstStyle>
            <a:lvl1pPr algn="ctr">
              <a:spcBef>
                <a:spcPts val="0"/>
              </a:spcBef>
              <a:spcAft>
                <a:spcPts val="600"/>
              </a:spcAft>
              <a:defRPr sz="1200"/>
            </a:lvl1pPr>
          </a:lstStyle>
          <a:p>
            <a:pPr lvl="0"/>
            <a:r>
              <a:rPr lang="en-US"/>
              <a:t>Click to add text</a:t>
            </a:r>
          </a:p>
          <a:p>
            <a:pPr lvl="0"/>
            <a:endParaRPr lang="en-US"/>
          </a:p>
        </p:txBody>
      </p:sp>
      <p:sp>
        <p:nvSpPr>
          <p:cNvPr id="20" name="Date Placeholder 3">
            <a:extLst>
              <a:ext uri="{FF2B5EF4-FFF2-40B4-BE49-F238E27FC236}">
                <a16:creationId xmlns:a16="http://schemas.microsoft.com/office/drawing/2014/main" id="{FBC71342-67D8-124D-8F71-6BF485A55602}"/>
              </a:ext>
            </a:extLst>
          </p:cNvPr>
          <p:cNvSpPr>
            <a:spLocks noGrp="1"/>
          </p:cNvSpPr>
          <p:nvPr>
            <p:ph type="dt" sz="half" idx="10"/>
          </p:nvPr>
        </p:nvSpPr>
        <p:spPr>
          <a:xfrm>
            <a:off x="4994275" y="6458833"/>
            <a:ext cx="2203450" cy="184666"/>
          </a:xfrm>
        </p:spPr>
        <p:txBody>
          <a:bodyPr/>
          <a:lstStyle/>
          <a:p>
            <a:fld id="{59E68D90-B881-FB4B-A8E5-3EAAFA9AF103}" type="datetime1">
              <a:rPr lang="en-US" smtClean="0"/>
              <a:t>8/30/2023</a:t>
            </a:fld>
            <a:endParaRPr lang="en-US"/>
          </a:p>
        </p:txBody>
      </p:sp>
      <p:sp>
        <p:nvSpPr>
          <p:cNvPr id="21" name="Footer Placeholder 4">
            <a:extLst>
              <a:ext uri="{FF2B5EF4-FFF2-40B4-BE49-F238E27FC236}">
                <a16:creationId xmlns:a16="http://schemas.microsoft.com/office/drawing/2014/main" id="{9FB2C7B0-AF92-0C4A-994A-8B42EA2C4F55}"/>
              </a:ext>
            </a:extLst>
          </p:cNvPr>
          <p:cNvSpPr>
            <a:spLocks noGrp="1"/>
          </p:cNvSpPr>
          <p:nvPr>
            <p:ph type="ftr" sz="quarter" idx="11"/>
          </p:nvPr>
        </p:nvSpPr>
        <p:spPr>
          <a:xfrm>
            <a:off x="685800" y="6458833"/>
            <a:ext cx="4114800" cy="184666"/>
          </a:xfrm>
        </p:spPr>
        <p:txBody>
          <a:bodyPr/>
          <a:lstStyle/>
          <a:p>
            <a:r>
              <a:rPr lang="en-US"/>
              <a:t>© Avalara. Confidential and proprietary.</a:t>
            </a:r>
          </a:p>
        </p:txBody>
      </p:sp>
      <p:sp>
        <p:nvSpPr>
          <p:cNvPr id="22" name="Slide Number Placeholder 5">
            <a:extLst>
              <a:ext uri="{FF2B5EF4-FFF2-40B4-BE49-F238E27FC236}">
                <a16:creationId xmlns:a16="http://schemas.microsoft.com/office/drawing/2014/main" id="{C899CA8E-3097-7449-9779-2E78BBCC5E4E}"/>
              </a:ext>
            </a:extLst>
          </p:cNvPr>
          <p:cNvSpPr>
            <a:spLocks noGrp="1"/>
          </p:cNvSpPr>
          <p:nvPr>
            <p:ph type="sldNum" sz="quarter" idx="12"/>
          </p:nvPr>
        </p:nvSpPr>
        <p:spPr>
          <a:xfrm>
            <a:off x="10575924" y="6458833"/>
            <a:ext cx="930275" cy="184666"/>
          </a:xfrm>
        </p:spPr>
        <p:txBody>
          <a:bodyPr/>
          <a:lstStyle/>
          <a:p>
            <a:fld id="{0D76ED6D-61E4-47B1-B71F-B65993433194}" type="slidenum">
              <a:rPr lang="en-US" smtClean="0"/>
              <a:t>‹#›</a:t>
            </a:fld>
            <a:endParaRPr lang="en-US"/>
          </a:p>
        </p:txBody>
      </p:sp>
      <p:sp>
        <p:nvSpPr>
          <p:cNvPr id="24" name="Rectangle 23">
            <a:extLst>
              <a:ext uri="{FF2B5EF4-FFF2-40B4-BE49-F238E27FC236}">
                <a16:creationId xmlns:a16="http://schemas.microsoft.com/office/drawing/2014/main" id="{76687FAC-D20E-B748-8766-592573707C71}"/>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9303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am Photos - 5">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BF86492-DD41-4458-8D79-BE2F16F465CE}"/>
              </a:ext>
            </a:extLst>
          </p:cNvPr>
          <p:cNvSpPr>
            <a:spLocks noGrp="1"/>
          </p:cNvSpPr>
          <p:nvPr>
            <p:ph type="pic" sz="quarter" idx="11" hasCustomPrompt="1"/>
          </p:nvPr>
        </p:nvSpPr>
        <p:spPr>
          <a:xfrm>
            <a:off x="688514" y="1621779"/>
            <a:ext cx="1563687" cy="1565275"/>
          </a:xfrm>
          <a:prstGeom prst="ellipse">
            <a:avLst/>
          </a:prstGeom>
          <a:ln>
            <a:solidFill>
              <a:schemeClr val="bg1">
                <a:lumMod val="75000"/>
              </a:schemeClr>
            </a:solidFill>
          </a:ln>
        </p:spPr>
        <p:txBody>
          <a:bodyPr/>
          <a:lstStyle>
            <a:lvl1pPr algn="ctr">
              <a:defRPr sz="1600"/>
            </a:lvl1pPr>
          </a:lstStyle>
          <a:p>
            <a:r>
              <a:rPr lang="en-US"/>
              <a:t>Click to </a:t>
            </a:r>
            <a:br>
              <a:rPr lang="en-US"/>
            </a:br>
            <a:r>
              <a:rPr lang="en-US"/>
              <a:t>add photo</a:t>
            </a:r>
          </a:p>
        </p:txBody>
      </p:sp>
      <p:sp>
        <p:nvSpPr>
          <p:cNvPr id="2" name="Title 1">
            <a:extLst>
              <a:ext uri="{FF2B5EF4-FFF2-40B4-BE49-F238E27FC236}">
                <a16:creationId xmlns:a16="http://schemas.microsoft.com/office/drawing/2014/main" id="{5CA240A5-0EF3-42C2-8D74-9098FB4D05D6}"/>
              </a:ext>
            </a:extLst>
          </p:cNvPr>
          <p:cNvSpPr>
            <a:spLocks noGrp="1"/>
          </p:cNvSpPr>
          <p:nvPr>
            <p:ph type="title" hasCustomPrompt="1"/>
          </p:nvPr>
        </p:nvSpPr>
        <p:spPr>
          <a:xfrm>
            <a:off x="687324" y="565783"/>
            <a:ext cx="10817352" cy="411480"/>
          </a:xfrm>
        </p:spPr>
        <p:txBody>
          <a:bodyPr/>
          <a:lstStyle>
            <a:lvl1pPr>
              <a:defRPr/>
            </a:lvl1pPr>
          </a:lstStyle>
          <a:p>
            <a:r>
              <a:rPr lang="en-US"/>
              <a:t>Click to edit Master title style (32pt 1 line or 28pt 2 lines)</a:t>
            </a:r>
          </a:p>
        </p:txBody>
      </p:sp>
      <p:sp>
        <p:nvSpPr>
          <p:cNvPr id="29" name="Text Placeholder 28">
            <a:extLst>
              <a:ext uri="{FF2B5EF4-FFF2-40B4-BE49-F238E27FC236}">
                <a16:creationId xmlns:a16="http://schemas.microsoft.com/office/drawing/2014/main" id="{C9E243C2-4FAE-43CA-B23E-2573182F6ABF}"/>
              </a:ext>
            </a:extLst>
          </p:cNvPr>
          <p:cNvSpPr>
            <a:spLocks noGrp="1"/>
          </p:cNvSpPr>
          <p:nvPr>
            <p:ph type="body" sz="quarter" idx="12" hasCustomPrompt="1"/>
          </p:nvPr>
        </p:nvSpPr>
        <p:spPr>
          <a:xfrm>
            <a:off x="464517" y="3400637"/>
            <a:ext cx="2011680" cy="289681"/>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31" name="Text Placeholder 30">
            <a:extLst>
              <a:ext uri="{FF2B5EF4-FFF2-40B4-BE49-F238E27FC236}">
                <a16:creationId xmlns:a16="http://schemas.microsoft.com/office/drawing/2014/main" id="{8EC12F37-990C-488A-BE0E-F96F5E5AD89A}"/>
              </a:ext>
            </a:extLst>
          </p:cNvPr>
          <p:cNvSpPr>
            <a:spLocks noGrp="1"/>
          </p:cNvSpPr>
          <p:nvPr>
            <p:ph type="body" sz="quarter" idx="13" hasCustomPrompt="1"/>
          </p:nvPr>
        </p:nvSpPr>
        <p:spPr>
          <a:xfrm>
            <a:off x="464517" y="3795120"/>
            <a:ext cx="2011680" cy="261937"/>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35" name="Text Placeholder 34">
            <a:extLst>
              <a:ext uri="{FF2B5EF4-FFF2-40B4-BE49-F238E27FC236}">
                <a16:creationId xmlns:a16="http://schemas.microsoft.com/office/drawing/2014/main" id="{512BAD02-D075-4ACA-95E7-CD4204BDF04A}"/>
              </a:ext>
            </a:extLst>
          </p:cNvPr>
          <p:cNvSpPr>
            <a:spLocks noGrp="1"/>
          </p:cNvSpPr>
          <p:nvPr>
            <p:ph type="body" sz="quarter" idx="14" hasCustomPrompt="1"/>
          </p:nvPr>
        </p:nvSpPr>
        <p:spPr>
          <a:xfrm>
            <a:off x="464517" y="4160615"/>
            <a:ext cx="2011680" cy="1566863"/>
          </a:xfrm>
        </p:spPr>
        <p:txBody>
          <a:bodyPr/>
          <a:lstStyle>
            <a:lvl1pPr algn="ctr">
              <a:spcBef>
                <a:spcPts val="0"/>
              </a:spcBef>
              <a:spcAft>
                <a:spcPts val="600"/>
              </a:spcAft>
              <a:defRPr sz="1200"/>
            </a:lvl1pPr>
          </a:lstStyle>
          <a:p>
            <a:pPr lvl="0"/>
            <a:r>
              <a:rPr lang="en-US"/>
              <a:t>Click to add text</a:t>
            </a:r>
          </a:p>
          <a:p>
            <a:pPr lvl="0"/>
            <a:endParaRPr lang="en-US"/>
          </a:p>
        </p:txBody>
      </p:sp>
      <p:sp>
        <p:nvSpPr>
          <p:cNvPr id="36" name="Picture Placeholder 21">
            <a:extLst>
              <a:ext uri="{FF2B5EF4-FFF2-40B4-BE49-F238E27FC236}">
                <a16:creationId xmlns:a16="http://schemas.microsoft.com/office/drawing/2014/main" id="{DC4269C6-0BAD-4C63-8E86-E29284704A73}"/>
              </a:ext>
            </a:extLst>
          </p:cNvPr>
          <p:cNvSpPr>
            <a:spLocks noGrp="1"/>
          </p:cNvSpPr>
          <p:nvPr>
            <p:ph type="pic" sz="quarter" idx="15" hasCustomPrompt="1"/>
          </p:nvPr>
        </p:nvSpPr>
        <p:spPr>
          <a:xfrm>
            <a:off x="2999499" y="1621779"/>
            <a:ext cx="1563687" cy="1565275"/>
          </a:xfrm>
          <a:prstGeom prst="ellipse">
            <a:avLst/>
          </a:prstGeom>
          <a:ln>
            <a:solidFill>
              <a:schemeClr val="bg1">
                <a:lumMod val="75000"/>
              </a:schemeClr>
            </a:solidFill>
          </a:ln>
        </p:spPr>
        <p:txBody>
          <a:bodyPr/>
          <a:lstStyle>
            <a:lvl1pPr algn="ctr">
              <a:defRPr sz="1600"/>
            </a:lvl1pPr>
          </a:lstStyle>
          <a:p>
            <a:r>
              <a:rPr lang="en-US"/>
              <a:t>Click to </a:t>
            </a:r>
            <a:br>
              <a:rPr lang="en-US"/>
            </a:br>
            <a:r>
              <a:rPr lang="en-US"/>
              <a:t>add photo</a:t>
            </a:r>
          </a:p>
        </p:txBody>
      </p:sp>
      <p:sp>
        <p:nvSpPr>
          <p:cNvPr id="37" name="Text Placeholder 28">
            <a:extLst>
              <a:ext uri="{FF2B5EF4-FFF2-40B4-BE49-F238E27FC236}">
                <a16:creationId xmlns:a16="http://schemas.microsoft.com/office/drawing/2014/main" id="{73FD58D2-108C-46DC-9D2D-F632132A61FC}"/>
              </a:ext>
            </a:extLst>
          </p:cNvPr>
          <p:cNvSpPr>
            <a:spLocks noGrp="1"/>
          </p:cNvSpPr>
          <p:nvPr>
            <p:ph type="body" sz="quarter" idx="16" hasCustomPrompt="1"/>
          </p:nvPr>
        </p:nvSpPr>
        <p:spPr>
          <a:xfrm>
            <a:off x="2775503" y="3400637"/>
            <a:ext cx="2011680" cy="289681"/>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38" name="Text Placeholder 30">
            <a:extLst>
              <a:ext uri="{FF2B5EF4-FFF2-40B4-BE49-F238E27FC236}">
                <a16:creationId xmlns:a16="http://schemas.microsoft.com/office/drawing/2014/main" id="{53478129-DEDC-43C3-B58F-9280EC2AE82D}"/>
              </a:ext>
            </a:extLst>
          </p:cNvPr>
          <p:cNvSpPr>
            <a:spLocks noGrp="1"/>
          </p:cNvSpPr>
          <p:nvPr>
            <p:ph type="body" sz="quarter" idx="17" hasCustomPrompt="1"/>
          </p:nvPr>
        </p:nvSpPr>
        <p:spPr>
          <a:xfrm>
            <a:off x="2775503" y="3795120"/>
            <a:ext cx="2011680" cy="261937"/>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39" name="Text Placeholder 34">
            <a:extLst>
              <a:ext uri="{FF2B5EF4-FFF2-40B4-BE49-F238E27FC236}">
                <a16:creationId xmlns:a16="http://schemas.microsoft.com/office/drawing/2014/main" id="{4CA1EC08-6778-4EBF-A93A-8FA353868682}"/>
              </a:ext>
            </a:extLst>
          </p:cNvPr>
          <p:cNvSpPr>
            <a:spLocks noGrp="1"/>
          </p:cNvSpPr>
          <p:nvPr>
            <p:ph type="body" sz="quarter" idx="18" hasCustomPrompt="1"/>
          </p:nvPr>
        </p:nvSpPr>
        <p:spPr>
          <a:xfrm>
            <a:off x="2775503" y="4160615"/>
            <a:ext cx="2011680" cy="1566863"/>
          </a:xfrm>
        </p:spPr>
        <p:txBody>
          <a:bodyPr/>
          <a:lstStyle>
            <a:lvl1pPr algn="ctr">
              <a:spcBef>
                <a:spcPts val="0"/>
              </a:spcBef>
              <a:spcAft>
                <a:spcPts val="600"/>
              </a:spcAft>
              <a:defRPr sz="1200"/>
            </a:lvl1pPr>
          </a:lstStyle>
          <a:p>
            <a:pPr lvl="0"/>
            <a:r>
              <a:rPr lang="en-US"/>
              <a:t>Click to add text</a:t>
            </a:r>
          </a:p>
          <a:p>
            <a:pPr lvl="0"/>
            <a:endParaRPr lang="en-US"/>
          </a:p>
        </p:txBody>
      </p:sp>
      <p:sp>
        <p:nvSpPr>
          <p:cNvPr id="40" name="Picture Placeholder 21">
            <a:extLst>
              <a:ext uri="{FF2B5EF4-FFF2-40B4-BE49-F238E27FC236}">
                <a16:creationId xmlns:a16="http://schemas.microsoft.com/office/drawing/2014/main" id="{A43B2AE9-02AE-4710-9C61-C12FF1165178}"/>
              </a:ext>
            </a:extLst>
          </p:cNvPr>
          <p:cNvSpPr>
            <a:spLocks noGrp="1"/>
          </p:cNvSpPr>
          <p:nvPr>
            <p:ph type="pic" sz="quarter" idx="19" hasCustomPrompt="1"/>
          </p:nvPr>
        </p:nvSpPr>
        <p:spPr>
          <a:xfrm>
            <a:off x="9932456" y="1621779"/>
            <a:ext cx="1563687" cy="1565275"/>
          </a:xfrm>
          <a:prstGeom prst="ellipse">
            <a:avLst/>
          </a:prstGeom>
          <a:ln>
            <a:solidFill>
              <a:schemeClr val="bg1">
                <a:lumMod val="75000"/>
              </a:schemeClr>
            </a:solidFill>
          </a:ln>
        </p:spPr>
        <p:txBody>
          <a:bodyPr/>
          <a:lstStyle>
            <a:lvl1pPr algn="ctr">
              <a:defRPr sz="1600"/>
            </a:lvl1pPr>
          </a:lstStyle>
          <a:p>
            <a:r>
              <a:rPr lang="en-US"/>
              <a:t>Click to </a:t>
            </a:r>
            <a:br>
              <a:rPr lang="en-US"/>
            </a:br>
            <a:r>
              <a:rPr lang="en-US"/>
              <a:t>add photo</a:t>
            </a:r>
          </a:p>
        </p:txBody>
      </p:sp>
      <p:sp>
        <p:nvSpPr>
          <p:cNvPr id="41" name="Text Placeholder 28">
            <a:extLst>
              <a:ext uri="{FF2B5EF4-FFF2-40B4-BE49-F238E27FC236}">
                <a16:creationId xmlns:a16="http://schemas.microsoft.com/office/drawing/2014/main" id="{ECF99D21-A86F-4F32-A859-2FE092F8168C}"/>
              </a:ext>
            </a:extLst>
          </p:cNvPr>
          <p:cNvSpPr>
            <a:spLocks noGrp="1"/>
          </p:cNvSpPr>
          <p:nvPr>
            <p:ph type="body" sz="quarter" idx="20" hasCustomPrompt="1"/>
          </p:nvPr>
        </p:nvSpPr>
        <p:spPr>
          <a:xfrm>
            <a:off x="9708459" y="3400637"/>
            <a:ext cx="2011680" cy="289681"/>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42" name="Text Placeholder 30">
            <a:extLst>
              <a:ext uri="{FF2B5EF4-FFF2-40B4-BE49-F238E27FC236}">
                <a16:creationId xmlns:a16="http://schemas.microsoft.com/office/drawing/2014/main" id="{AD3A10A5-4D03-4C33-9553-717B167DD0EE}"/>
              </a:ext>
            </a:extLst>
          </p:cNvPr>
          <p:cNvSpPr>
            <a:spLocks noGrp="1"/>
          </p:cNvSpPr>
          <p:nvPr>
            <p:ph type="body" sz="quarter" idx="21" hasCustomPrompt="1"/>
          </p:nvPr>
        </p:nvSpPr>
        <p:spPr>
          <a:xfrm>
            <a:off x="9708459" y="3795120"/>
            <a:ext cx="2011680" cy="261937"/>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43" name="Text Placeholder 34">
            <a:extLst>
              <a:ext uri="{FF2B5EF4-FFF2-40B4-BE49-F238E27FC236}">
                <a16:creationId xmlns:a16="http://schemas.microsoft.com/office/drawing/2014/main" id="{577C500E-D202-4B9F-8A7F-6AC664A125ED}"/>
              </a:ext>
            </a:extLst>
          </p:cNvPr>
          <p:cNvSpPr>
            <a:spLocks noGrp="1"/>
          </p:cNvSpPr>
          <p:nvPr>
            <p:ph type="body" sz="quarter" idx="22" hasCustomPrompt="1"/>
          </p:nvPr>
        </p:nvSpPr>
        <p:spPr>
          <a:xfrm>
            <a:off x="9708459" y="4160615"/>
            <a:ext cx="2011680" cy="1566863"/>
          </a:xfrm>
        </p:spPr>
        <p:txBody>
          <a:bodyPr/>
          <a:lstStyle>
            <a:lvl1pPr algn="ctr">
              <a:spcBef>
                <a:spcPts val="0"/>
              </a:spcBef>
              <a:spcAft>
                <a:spcPts val="600"/>
              </a:spcAft>
              <a:defRPr sz="1200"/>
            </a:lvl1pPr>
          </a:lstStyle>
          <a:p>
            <a:pPr lvl="0"/>
            <a:r>
              <a:rPr lang="en-US"/>
              <a:t>Click to add text</a:t>
            </a:r>
          </a:p>
          <a:p>
            <a:pPr lvl="0"/>
            <a:endParaRPr lang="en-US"/>
          </a:p>
        </p:txBody>
      </p:sp>
      <p:sp>
        <p:nvSpPr>
          <p:cNvPr id="44" name="Picture Placeholder 21">
            <a:extLst>
              <a:ext uri="{FF2B5EF4-FFF2-40B4-BE49-F238E27FC236}">
                <a16:creationId xmlns:a16="http://schemas.microsoft.com/office/drawing/2014/main" id="{8AAA4799-0A72-46EC-A05B-E365C071549E}"/>
              </a:ext>
            </a:extLst>
          </p:cNvPr>
          <p:cNvSpPr>
            <a:spLocks noGrp="1"/>
          </p:cNvSpPr>
          <p:nvPr>
            <p:ph type="pic" sz="quarter" idx="23" hasCustomPrompt="1"/>
          </p:nvPr>
        </p:nvSpPr>
        <p:spPr>
          <a:xfrm>
            <a:off x="5310484" y="1621779"/>
            <a:ext cx="1563687" cy="1565275"/>
          </a:xfrm>
          <a:prstGeom prst="ellipse">
            <a:avLst/>
          </a:prstGeom>
          <a:ln>
            <a:solidFill>
              <a:schemeClr val="bg1">
                <a:lumMod val="75000"/>
              </a:schemeClr>
            </a:solidFill>
          </a:ln>
        </p:spPr>
        <p:txBody>
          <a:bodyPr/>
          <a:lstStyle>
            <a:lvl1pPr algn="ctr">
              <a:defRPr sz="1600"/>
            </a:lvl1pPr>
          </a:lstStyle>
          <a:p>
            <a:r>
              <a:rPr lang="en-US"/>
              <a:t>Click to </a:t>
            </a:r>
            <a:br>
              <a:rPr lang="en-US"/>
            </a:br>
            <a:r>
              <a:rPr lang="en-US"/>
              <a:t>add photo</a:t>
            </a:r>
          </a:p>
        </p:txBody>
      </p:sp>
      <p:sp>
        <p:nvSpPr>
          <p:cNvPr id="45" name="Text Placeholder 28">
            <a:extLst>
              <a:ext uri="{FF2B5EF4-FFF2-40B4-BE49-F238E27FC236}">
                <a16:creationId xmlns:a16="http://schemas.microsoft.com/office/drawing/2014/main" id="{ED8431C3-9681-4323-869F-03575F1DED30}"/>
              </a:ext>
            </a:extLst>
          </p:cNvPr>
          <p:cNvSpPr>
            <a:spLocks noGrp="1"/>
          </p:cNvSpPr>
          <p:nvPr>
            <p:ph type="body" sz="quarter" idx="24" hasCustomPrompt="1"/>
          </p:nvPr>
        </p:nvSpPr>
        <p:spPr>
          <a:xfrm>
            <a:off x="5086489" y="3400637"/>
            <a:ext cx="2011680" cy="289681"/>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46" name="Text Placeholder 30">
            <a:extLst>
              <a:ext uri="{FF2B5EF4-FFF2-40B4-BE49-F238E27FC236}">
                <a16:creationId xmlns:a16="http://schemas.microsoft.com/office/drawing/2014/main" id="{4E77D7AD-5090-4ED7-BC3A-D2541139877D}"/>
              </a:ext>
            </a:extLst>
          </p:cNvPr>
          <p:cNvSpPr>
            <a:spLocks noGrp="1"/>
          </p:cNvSpPr>
          <p:nvPr>
            <p:ph type="body" sz="quarter" idx="25" hasCustomPrompt="1"/>
          </p:nvPr>
        </p:nvSpPr>
        <p:spPr>
          <a:xfrm>
            <a:off x="5086489" y="3795120"/>
            <a:ext cx="2011680" cy="261937"/>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47" name="Text Placeholder 34">
            <a:extLst>
              <a:ext uri="{FF2B5EF4-FFF2-40B4-BE49-F238E27FC236}">
                <a16:creationId xmlns:a16="http://schemas.microsoft.com/office/drawing/2014/main" id="{C7CA59DA-A335-47D0-9607-62BA47B556EC}"/>
              </a:ext>
            </a:extLst>
          </p:cNvPr>
          <p:cNvSpPr>
            <a:spLocks noGrp="1"/>
          </p:cNvSpPr>
          <p:nvPr>
            <p:ph type="body" sz="quarter" idx="26" hasCustomPrompt="1"/>
          </p:nvPr>
        </p:nvSpPr>
        <p:spPr>
          <a:xfrm>
            <a:off x="5086489" y="4160615"/>
            <a:ext cx="2011680" cy="1566863"/>
          </a:xfrm>
        </p:spPr>
        <p:txBody>
          <a:bodyPr/>
          <a:lstStyle>
            <a:lvl1pPr algn="ctr">
              <a:spcBef>
                <a:spcPts val="0"/>
              </a:spcBef>
              <a:spcAft>
                <a:spcPts val="600"/>
              </a:spcAft>
              <a:defRPr sz="1200"/>
            </a:lvl1pPr>
          </a:lstStyle>
          <a:p>
            <a:pPr lvl="0"/>
            <a:r>
              <a:rPr lang="en-US"/>
              <a:t>Click to add text</a:t>
            </a:r>
          </a:p>
          <a:p>
            <a:pPr lvl="0"/>
            <a:endParaRPr lang="en-US"/>
          </a:p>
        </p:txBody>
      </p:sp>
      <p:sp>
        <p:nvSpPr>
          <p:cNvPr id="48" name="Picture Placeholder 21">
            <a:extLst>
              <a:ext uri="{FF2B5EF4-FFF2-40B4-BE49-F238E27FC236}">
                <a16:creationId xmlns:a16="http://schemas.microsoft.com/office/drawing/2014/main" id="{AFF2777B-C5B0-4350-BC7E-220434704E85}"/>
              </a:ext>
            </a:extLst>
          </p:cNvPr>
          <p:cNvSpPr>
            <a:spLocks noGrp="1"/>
          </p:cNvSpPr>
          <p:nvPr>
            <p:ph type="pic" sz="quarter" idx="27" hasCustomPrompt="1"/>
          </p:nvPr>
        </p:nvSpPr>
        <p:spPr>
          <a:xfrm>
            <a:off x="7621469" y="1621779"/>
            <a:ext cx="1563687" cy="1565275"/>
          </a:xfrm>
          <a:prstGeom prst="ellipse">
            <a:avLst/>
          </a:prstGeom>
          <a:ln>
            <a:solidFill>
              <a:schemeClr val="bg1">
                <a:lumMod val="75000"/>
              </a:schemeClr>
            </a:solidFill>
          </a:ln>
        </p:spPr>
        <p:txBody>
          <a:bodyPr/>
          <a:lstStyle>
            <a:lvl1pPr algn="ctr">
              <a:defRPr sz="1600"/>
            </a:lvl1pPr>
          </a:lstStyle>
          <a:p>
            <a:r>
              <a:rPr lang="en-US"/>
              <a:t>Click to </a:t>
            </a:r>
            <a:br>
              <a:rPr lang="en-US"/>
            </a:br>
            <a:r>
              <a:rPr lang="en-US"/>
              <a:t>add photo</a:t>
            </a:r>
          </a:p>
        </p:txBody>
      </p:sp>
      <p:sp>
        <p:nvSpPr>
          <p:cNvPr id="49" name="Text Placeholder 28">
            <a:extLst>
              <a:ext uri="{FF2B5EF4-FFF2-40B4-BE49-F238E27FC236}">
                <a16:creationId xmlns:a16="http://schemas.microsoft.com/office/drawing/2014/main" id="{BB38B2A0-C45F-4E33-855A-A7E4451DE11D}"/>
              </a:ext>
            </a:extLst>
          </p:cNvPr>
          <p:cNvSpPr>
            <a:spLocks noGrp="1"/>
          </p:cNvSpPr>
          <p:nvPr>
            <p:ph type="body" sz="quarter" idx="28" hasCustomPrompt="1"/>
          </p:nvPr>
        </p:nvSpPr>
        <p:spPr>
          <a:xfrm>
            <a:off x="7397475" y="3400637"/>
            <a:ext cx="2011680" cy="289681"/>
          </a:xfrm>
        </p:spPr>
        <p:txBody>
          <a:bodyPr/>
          <a:lstStyle>
            <a:lvl1pPr algn="ctr">
              <a:spcBef>
                <a:spcPts val="0"/>
              </a:spcBef>
              <a:spcAft>
                <a:spcPts val="600"/>
              </a:spcAft>
              <a:defRPr sz="1800"/>
            </a:lvl1pPr>
            <a:lvl2pPr marL="137160" indent="0">
              <a:buNone/>
              <a:defRPr/>
            </a:lvl2pPr>
          </a:lstStyle>
          <a:p>
            <a:pPr lvl="0"/>
            <a:r>
              <a:rPr lang="en-US"/>
              <a:t>Click to add name</a:t>
            </a:r>
          </a:p>
        </p:txBody>
      </p:sp>
      <p:sp>
        <p:nvSpPr>
          <p:cNvPr id="50" name="Text Placeholder 30">
            <a:extLst>
              <a:ext uri="{FF2B5EF4-FFF2-40B4-BE49-F238E27FC236}">
                <a16:creationId xmlns:a16="http://schemas.microsoft.com/office/drawing/2014/main" id="{0DE89B4E-43E4-42EF-9EF9-0EB9197D7DA4}"/>
              </a:ext>
            </a:extLst>
          </p:cNvPr>
          <p:cNvSpPr>
            <a:spLocks noGrp="1"/>
          </p:cNvSpPr>
          <p:nvPr>
            <p:ph type="body" sz="quarter" idx="29" hasCustomPrompt="1"/>
          </p:nvPr>
        </p:nvSpPr>
        <p:spPr>
          <a:xfrm>
            <a:off x="7397475" y="3795120"/>
            <a:ext cx="2011680" cy="261937"/>
          </a:xfrm>
        </p:spPr>
        <p:txBody>
          <a:bodyPr/>
          <a:lstStyle>
            <a:lvl1pPr algn="ctr">
              <a:spcBef>
                <a:spcPts val="0"/>
              </a:spcBef>
              <a:spcAft>
                <a:spcPts val="600"/>
              </a:spcAft>
              <a:defRPr sz="1400" i="1">
                <a:solidFill>
                  <a:schemeClr val="bg1">
                    <a:lumMod val="50000"/>
                  </a:schemeClr>
                </a:solidFill>
              </a:defRPr>
            </a:lvl1pPr>
          </a:lstStyle>
          <a:p>
            <a:pPr lvl="0"/>
            <a:r>
              <a:rPr lang="en-US"/>
              <a:t>Click to add team name</a:t>
            </a:r>
          </a:p>
        </p:txBody>
      </p:sp>
      <p:sp>
        <p:nvSpPr>
          <p:cNvPr id="51" name="Text Placeholder 34">
            <a:extLst>
              <a:ext uri="{FF2B5EF4-FFF2-40B4-BE49-F238E27FC236}">
                <a16:creationId xmlns:a16="http://schemas.microsoft.com/office/drawing/2014/main" id="{55EA5317-0ABB-49B5-9076-65D9B39EAA39}"/>
              </a:ext>
            </a:extLst>
          </p:cNvPr>
          <p:cNvSpPr>
            <a:spLocks noGrp="1"/>
          </p:cNvSpPr>
          <p:nvPr>
            <p:ph type="body" sz="quarter" idx="30" hasCustomPrompt="1"/>
          </p:nvPr>
        </p:nvSpPr>
        <p:spPr>
          <a:xfrm>
            <a:off x="7397475" y="4160615"/>
            <a:ext cx="2011680" cy="1566863"/>
          </a:xfrm>
        </p:spPr>
        <p:txBody>
          <a:bodyPr/>
          <a:lstStyle>
            <a:lvl1pPr algn="ctr">
              <a:spcBef>
                <a:spcPts val="0"/>
              </a:spcBef>
              <a:spcAft>
                <a:spcPts val="600"/>
              </a:spcAft>
              <a:defRPr sz="1200"/>
            </a:lvl1pPr>
          </a:lstStyle>
          <a:p>
            <a:pPr lvl="0"/>
            <a:r>
              <a:rPr lang="en-US"/>
              <a:t>Click to add text</a:t>
            </a:r>
          </a:p>
          <a:p>
            <a:pPr lvl="0"/>
            <a:endParaRPr lang="en-US"/>
          </a:p>
        </p:txBody>
      </p:sp>
      <p:sp>
        <p:nvSpPr>
          <p:cNvPr id="24" name="Date Placeholder 3">
            <a:extLst>
              <a:ext uri="{FF2B5EF4-FFF2-40B4-BE49-F238E27FC236}">
                <a16:creationId xmlns:a16="http://schemas.microsoft.com/office/drawing/2014/main" id="{7650EACF-1EEA-E54A-AA40-2A0002DD2C89}"/>
              </a:ext>
            </a:extLst>
          </p:cNvPr>
          <p:cNvSpPr>
            <a:spLocks noGrp="1"/>
          </p:cNvSpPr>
          <p:nvPr>
            <p:ph type="dt" sz="half" idx="10"/>
          </p:nvPr>
        </p:nvSpPr>
        <p:spPr>
          <a:xfrm>
            <a:off x="4994275" y="6458833"/>
            <a:ext cx="2203450" cy="184666"/>
          </a:xfrm>
        </p:spPr>
        <p:txBody>
          <a:bodyPr/>
          <a:lstStyle/>
          <a:p>
            <a:fld id="{4BBCCE92-A090-7346-A987-1C5AD8FC4901}" type="datetime1">
              <a:rPr lang="en-US" smtClean="0"/>
              <a:t>8/30/2023</a:t>
            </a:fld>
            <a:endParaRPr lang="en-US"/>
          </a:p>
        </p:txBody>
      </p:sp>
      <p:sp>
        <p:nvSpPr>
          <p:cNvPr id="25" name="Footer Placeholder 4">
            <a:extLst>
              <a:ext uri="{FF2B5EF4-FFF2-40B4-BE49-F238E27FC236}">
                <a16:creationId xmlns:a16="http://schemas.microsoft.com/office/drawing/2014/main" id="{EAC7B5BC-662F-2A49-A743-6809F3C266D6}"/>
              </a:ext>
            </a:extLst>
          </p:cNvPr>
          <p:cNvSpPr>
            <a:spLocks noGrp="1"/>
          </p:cNvSpPr>
          <p:nvPr>
            <p:ph type="ftr" sz="quarter" idx="31"/>
          </p:nvPr>
        </p:nvSpPr>
        <p:spPr>
          <a:xfrm>
            <a:off x="685800" y="6458833"/>
            <a:ext cx="4114800" cy="184666"/>
          </a:xfrm>
        </p:spPr>
        <p:txBody>
          <a:bodyPr/>
          <a:lstStyle/>
          <a:p>
            <a:r>
              <a:rPr lang="en-US"/>
              <a:t>© Avalara. Confidential and proprietary.</a:t>
            </a:r>
          </a:p>
        </p:txBody>
      </p:sp>
      <p:sp>
        <p:nvSpPr>
          <p:cNvPr id="26" name="Slide Number Placeholder 5">
            <a:extLst>
              <a:ext uri="{FF2B5EF4-FFF2-40B4-BE49-F238E27FC236}">
                <a16:creationId xmlns:a16="http://schemas.microsoft.com/office/drawing/2014/main" id="{1573E4AD-0987-6644-B6FB-AF5B715167CB}"/>
              </a:ext>
            </a:extLst>
          </p:cNvPr>
          <p:cNvSpPr>
            <a:spLocks noGrp="1"/>
          </p:cNvSpPr>
          <p:nvPr>
            <p:ph type="sldNum" sz="quarter" idx="32"/>
          </p:nvPr>
        </p:nvSpPr>
        <p:spPr>
          <a:xfrm>
            <a:off x="10575924" y="6458833"/>
            <a:ext cx="930275" cy="184666"/>
          </a:xfrm>
        </p:spPr>
        <p:txBody>
          <a:bodyPr/>
          <a:lstStyle/>
          <a:p>
            <a:fld id="{0D76ED6D-61E4-47B1-B71F-B65993433194}" type="slidenum">
              <a:rPr lang="en-US" smtClean="0"/>
              <a:t>‹#›</a:t>
            </a:fld>
            <a:endParaRPr lang="en-US"/>
          </a:p>
        </p:txBody>
      </p:sp>
      <p:sp>
        <p:nvSpPr>
          <p:cNvPr id="28" name="Rectangle 27">
            <a:extLst>
              <a:ext uri="{FF2B5EF4-FFF2-40B4-BE49-F238E27FC236}">
                <a16:creationId xmlns:a16="http://schemas.microsoft.com/office/drawing/2014/main" id="{1B99206C-3A72-DC41-B781-1A48607A9EAE}"/>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39783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am Photos - 6">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BF86492-DD41-4458-8D79-BE2F16F465CE}"/>
              </a:ext>
            </a:extLst>
          </p:cNvPr>
          <p:cNvSpPr>
            <a:spLocks noGrp="1"/>
          </p:cNvSpPr>
          <p:nvPr>
            <p:ph type="pic" sz="quarter" idx="11" hasCustomPrompt="1"/>
          </p:nvPr>
        </p:nvSpPr>
        <p:spPr>
          <a:xfrm>
            <a:off x="692900" y="1695405"/>
            <a:ext cx="1416588" cy="1418024"/>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2" name="Title 1">
            <a:extLst>
              <a:ext uri="{FF2B5EF4-FFF2-40B4-BE49-F238E27FC236}">
                <a16:creationId xmlns:a16="http://schemas.microsoft.com/office/drawing/2014/main" id="{5CA240A5-0EF3-42C2-8D74-9098FB4D05D6}"/>
              </a:ext>
            </a:extLst>
          </p:cNvPr>
          <p:cNvSpPr>
            <a:spLocks noGrp="1"/>
          </p:cNvSpPr>
          <p:nvPr>
            <p:ph type="title" hasCustomPrompt="1"/>
          </p:nvPr>
        </p:nvSpPr>
        <p:spPr>
          <a:xfrm>
            <a:off x="687324" y="560346"/>
            <a:ext cx="10817352" cy="411480"/>
          </a:xfrm>
        </p:spPr>
        <p:txBody>
          <a:bodyPr/>
          <a:lstStyle>
            <a:lvl1pPr>
              <a:defRPr/>
            </a:lvl1pPr>
          </a:lstStyle>
          <a:p>
            <a:r>
              <a:rPr lang="en-US"/>
              <a:t>Click to edit Master title style (32pt 1 line or 28pt 2 lines)</a:t>
            </a:r>
          </a:p>
        </p:txBody>
      </p:sp>
      <p:sp>
        <p:nvSpPr>
          <p:cNvPr id="29" name="Text Placeholder 28">
            <a:extLst>
              <a:ext uri="{FF2B5EF4-FFF2-40B4-BE49-F238E27FC236}">
                <a16:creationId xmlns:a16="http://schemas.microsoft.com/office/drawing/2014/main" id="{C9E243C2-4FAE-43CA-B23E-2573182F6ABF}"/>
              </a:ext>
            </a:extLst>
          </p:cNvPr>
          <p:cNvSpPr>
            <a:spLocks noGrp="1"/>
          </p:cNvSpPr>
          <p:nvPr>
            <p:ph type="body" sz="quarter" idx="12" hasCustomPrompt="1"/>
          </p:nvPr>
        </p:nvSpPr>
        <p:spPr>
          <a:xfrm>
            <a:off x="623954" y="3386314"/>
            <a:ext cx="1554480" cy="289681"/>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31" name="Text Placeholder 30">
            <a:extLst>
              <a:ext uri="{FF2B5EF4-FFF2-40B4-BE49-F238E27FC236}">
                <a16:creationId xmlns:a16="http://schemas.microsoft.com/office/drawing/2014/main" id="{8EC12F37-990C-488A-BE0E-F96F5E5AD89A}"/>
              </a:ext>
            </a:extLst>
          </p:cNvPr>
          <p:cNvSpPr>
            <a:spLocks noGrp="1"/>
          </p:cNvSpPr>
          <p:nvPr>
            <p:ph type="body" sz="quarter" idx="13" hasCustomPrompt="1"/>
          </p:nvPr>
        </p:nvSpPr>
        <p:spPr>
          <a:xfrm>
            <a:off x="623954" y="3780797"/>
            <a:ext cx="155448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35" name="Text Placeholder 34">
            <a:extLst>
              <a:ext uri="{FF2B5EF4-FFF2-40B4-BE49-F238E27FC236}">
                <a16:creationId xmlns:a16="http://schemas.microsoft.com/office/drawing/2014/main" id="{512BAD02-D075-4ACA-95E7-CD4204BDF04A}"/>
              </a:ext>
            </a:extLst>
          </p:cNvPr>
          <p:cNvSpPr>
            <a:spLocks noGrp="1"/>
          </p:cNvSpPr>
          <p:nvPr>
            <p:ph type="body" sz="quarter" idx="14" hasCustomPrompt="1"/>
          </p:nvPr>
        </p:nvSpPr>
        <p:spPr>
          <a:xfrm>
            <a:off x="623954" y="4146292"/>
            <a:ext cx="155448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28" name="Picture Placeholder 21">
            <a:extLst>
              <a:ext uri="{FF2B5EF4-FFF2-40B4-BE49-F238E27FC236}">
                <a16:creationId xmlns:a16="http://schemas.microsoft.com/office/drawing/2014/main" id="{E262F8B4-489E-4494-A0A7-906DE9D12AED}"/>
              </a:ext>
            </a:extLst>
          </p:cNvPr>
          <p:cNvSpPr>
            <a:spLocks noGrp="1"/>
          </p:cNvSpPr>
          <p:nvPr>
            <p:ph type="pic" sz="quarter" idx="15" hasCustomPrompt="1"/>
          </p:nvPr>
        </p:nvSpPr>
        <p:spPr>
          <a:xfrm>
            <a:off x="2570422" y="1695405"/>
            <a:ext cx="1416588" cy="1418024"/>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0" name="Text Placeholder 28">
            <a:extLst>
              <a:ext uri="{FF2B5EF4-FFF2-40B4-BE49-F238E27FC236}">
                <a16:creationId xmlns:a16="http://schemas.microsoft.com/office/drawing/2014/main" id="{A05ABB66-9FAA-4C5C-A559-32286CDB2519}"/>
              </a:ext>
            </a:extLst>
          </p:cNvPr>
          <p:cNvSpPr>
            <a:spLocks noGrp="1"/>
          </p:cNvSpPr>
          <p:nvPr>
            <p:ph type="body" sz="quarter" idx="16" hasCustomPrompt="1"/>
          </p:nvPr>
        </p:nvSpPr>
        <p:spPr>
          <a:xfrm>
            <a:off x="2501476" y="3386314"/>
            <a:ext cx="1554480" cy="289681"/>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32" name="Text Placeholder 30">
            <a:extLst>
              <a:ext uri="{FF2B5EF4-FFF2-40B4-BE49-F238E27FC236}">
                <a16:creationId xmlns:a16="http://schemas.microsoft.com/office/drawing/2014/main" id="{0194B7EB-E04E-4ECE-BB29-1E78B9FAB235}"/>
              </a:ext>
            </a:extLst>
          </p:cNvPr>
          <p:cNvSpPr>
            <a:spLocks noGrp="1"/>
          </p:cNvSpPr>
          <p:nvPr>
            <p:ph type="body" sz="quarter" idx="17" hasCustomPrompt="1"/>
          </p:nvPr>
        </p:nvSpPr>
        <p:spPr>
          <a:xfrm>
            <a:off x="2501476" y="3780797"/>
            <a:ext cx="155448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33" name="Text Placeholder 34">
            <a:extLst>
              <a:ext uri="{FF2B5EF4-FFF2-40B4-BE49-F238E27FC236}">
                <a16:creationId xmlns:a16="http://schemas.microsoft.com/office/drawing/2014/main" id="{0003B871-BD96-424F-A6A4-F4DE7A633574}"/>
              </a:ext>
            </a:extLst>
          </p:cNvPr>
          <p:cNvSpPr>
            <a:spLocks noGrp="1"/>
          </p:cNvSpPr>
          <p:nvPr>
            <p:ph type="body" sz="quarter" idx="18" hasCustomPrompt="1"/>
          </p:nvPr>
        </p:nvSpPr>
        <p:spPr>
          <a:xfrm>
            <a:off x="2501476" y="4146292"/>
            <a:ext cx="155448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34" name="Picture Placeholder 21">
            <a:extLst>
              <a:ext uri="{FF2B5EF4-FFF2-40B4-BE49-F238E27FC236}">
                <a16:creationId xmlns:a16="http://schemas.microsoft.com/office/drawing/2014/main" id="{352F7E93-D4DD-430A-80B4-6A5F7179422B}"/>
              </a:ext>
            </a:extLst>
          </p:cNvPr>
          <p:cNvSpPr>
            <a:spLocks noGrp="1"/>
          </p:cNvSpPr>
          <p:nvPr>
            <p:ph type="pic" sz="quarter" idx="19" hasCustomPrompt="1"/>
          </p:nvPr>
        </p:nvSpPr>
        <p:spPr>
          <a:xfrm>
            <a:off x="4447944" y="1695405"/>
            <a:ext cx="1416588" cy="1418024"/>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53" name="Text Placeholder 28">
            <a:extLst>
              <a:ext uri="{FF2B5EF4-FFF2-40B4-BE49-F238E27FC236}">
                <a16:creationId xmlns:a16="http://schemas.microsoft.com/office/drawing/2014/main" id="{4EC567CA-71B2-4D07-B129-71820F186421}"/>
              </a:ext>
            </a:extLst>
          </p:cNvPr>
          <p:cNvSpPr>
            <a:spLocks noGrp="1"/>
          </p:cNvSpPr>
          <p:nvPr>
            <p:ph type="body" sz="quarter" idx="20" hasCustomPrompt="1"/>
          </p:nvPr>
        </p:nvSpPr>
        <p:spPr>
          <a:xfrm>
            <a:off x="4378998" y="3386314"/>
            <a:ext cx="1554480" cy="289681"/>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54" name="Text Placeholder 30">
            <a:extLst>
              <a:ext uri="{FF2B5EF4-FFF2-40B4-BE49-F238E27FC236}">
                <a16:creationId xmlns:a16="http://schemas.microsoft.com/office/drawing/2014/main" id="{0047433D-7FDE-414B-8970-EC9F19C57D7F}"/>
              </a:ext>
            </a:extLst>
          </p:cNvPr>
          <p:cNvSpPr>
            <a:spLocks noGrp="1"/>
          </p:cNvSpPr>
          <p:nvPr>
            <p:ph type="body" sz="quarter" idx="21" hasCustomPrompt="1"/>
          </p:nvPr>
        </p:nvSpPr>
        <p:spPr>
          <a:xfrm>
            <a:off x="4378998" y="3780797"/>
            <a:ext cx="155448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55" name="Text Placeholder 34">
            <a:extLst>
              <a:ext uri="{FF2B5EF4-FFF2-40B4-BE49-F238E27FC236}">
                <a16:creationId xmlns:a16="http://schemas.microsoft.com/office/drawing/2014/main" id="{4BB1A1A3-85BF-4D61-A7A3-FAB9FD967578}"/>
              </a:ext>
            </a:extLst>
          </p:cNvPr>
          <p:cNvSpPr>
            <a:spLocks noGrp="1"/>
          </p:cNvSpPr>
          <p:nvPr>
            <p:ph type="body" sz="quarter" idx="22" hasCustomPrompt="1"/>
          </p:nvPr>
        </p:nvSpPr>
        <p:spPr>
          <a:xfrm>
            <a:off x="4378998" y="4146292"/>
            <a:ext cx="155448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56" name="Picture Placeholder 21">
            <a:extLst>
              <a:ext uri="{FF2B5EF4-FFF2-40B4-BE49-F238E27FC236}">
                <a16:creationId xmlns:a16="http://schemas.microsoft.com/office/drawing/2014/main" id="{90355808-0D8C-43D2-A480-5F9AF075402F}"/>
              </a:ext>
            </a:extLst>
          </p:cNvPr>
          <p:cNvSpPr>
            <a:spLocks noGrp="1"/>
          </p:cNvSpPr>
          <p:nvPr>
            <p:ph type="pic" sz="quarter" idx="23" hasCustomPrompt="1"/>
          </p:nvPr>
        </p:nvSpPr>
        <p:spPr>
          <a:xfrm>
            <a:off x="6325466" y="1695405"/>
            <a:ext cx="1416588" cy="1418024"/>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57" name="Text Placeholder 28">
            <a:extLst>
              <a:ext uri="{FF2B5EF4-FFF2-40B4-BE49-F238E27FC236}">
                <a16:creationId xmlns:a16="http://schemas.microsoft.com/office/drawing/2014/main" id="{1B8C9BA2-FBCD-4084-A876-D6DBD1BBF3F6}"/>
              </a:ext>
            </a:extLst>
          </p:cNvPr>
          <p:cNvSpPr>
            <a:spLocks noGrp="1"/>
          </p:cNvSpPr>
          <p:nvPr>
            <p:ph type="body" sz="quarter" idx="24" hasCustomPrompt="1"/>
          </p:nvPr>
        </p:nvSpPr>
        <p:spPr>
          <a:xfrm>
            <a:off x="6256520" y="3400637"/>
            <a:ext cx="1554480" cy="289681"/>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58" name="Text Placeholder 30">
            <a:extLst>
              <a:ext uri="{FF2B5EF4-FFF2-40B4-BE49-F238E27FC236}">
                <a16:creationId xmlns:a16="http://schemas.microsoft.com/office/drawing/2014/main" id="{5FBB4241-2BA5-4C9F-859F-88DFED8CEDA6}"/>
              </a:ext>
            </a:extLst>
          </p:cNvPr>
          <p:cNvSpPr>
            <a:spLocks noGrp="1"/>
          </p:cNvSpPr>
          <p:nvPr>
            <p:ph type="body" sz="quarter" idx="25" hasCustomPrompt="1"/>
          </p:nvPr>
        </p:nvSpPr>
        <p:spPr>
          <a:xfrm>
            <a:off x="6256520" y="3795120"/>
            <a:ext cx="155448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59" name="Text Placeholder 34">
            <a:extLst>
              <a:ext uri="{FF2B5EF4-FFF2-40B4-BE49-F238E27FC236}">
                <a16:creationId xmlns:a16="http://schemas.microsoft.com/office/drawing/2014/main" id="{C5F6CAB8-D629-4A71-B9B6-ECEACFBFF62B}"/>
              </a:ext>
            </a:extLst>
          </p:cNvPr>
          <p:cNvSpPr>
            <a:spLocks noGrp="1"/>
          </p:cNvSpPr>
          <p:nvPr>
            <p:ph type="body" sz="quarter" idx="26" hasCustomPrompt="1"/>
          </p:nvPr>
        </p:nvSpPr>
        <p:spPr>
          <a:xfrm>
            <a:off x="6256520" y="4160615"/>
            <a:ext cx="155448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60" name="Picture Placeholder 21">
            <a:extLst>
              <a:ext uri="{FF2B5EF4-FFF2-40B4-BE49-F238E27FC236}">
                <a16:creationId xmlns:a16="http://schemas.microsoft.com/office/drawing/2014/main" id="{2B0155ED-040E-496B-BBBE-927E7BAC1A7D}"/>
              </a:ext>
            </a:extLst>
          </p:cNvPr>
          <p:cNvSpPr>
            <a:spLocks noGrp="1"/>
          </p:cNvSpPr>
          <p:nvPr>
            <p:ph type="pic" sz="quarter" idx="27" hasCustomPrompt="1"/>
          </p:nvPr>
        </p:nvSpPr>
        <p:spPr>
          <a:xfrm>
            <a:off x="8202988" y="1683530"/>
            <a:ext cx="1416588" cy="1418024"/>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61" name="Text Placeholder 28">
            <a:extLst>
              <a:ext uri="{FF2B5EF4-FFF2-40B4-BE49-F238E27FC236}">
                <a16:creationId xmlns:a16="http://schemas.microsoft.com/office/drawing/2014/main" id="{53A59585-4CD2-4FCD-B992-CC3BB550C401}"/>
              </a:ext>
            </a:extLst>
          </p:cNvPr>
          <p:cNvSpPr>
            <a:spLocks noGrp="1"/>
          </p:cNvSpPr>
          <p:nvPr>
            <p:ph type="body" sz="quarter" idx="28" hasCustomPrompt="1"/>
          </p:nvPr>
        </p:nvSpPr>
        <p:spPr>
          <a:xfrm>
            <a:off x="8134042" y="3386314"/>
            <a:ext cx="1554480" cy="289681"/>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62" name="Text Placeholder 30">
            <a:extLst>
              <a:ext uri="{FF2B5EF4-FFF2-40B4-BE49-F238E27FC236}">
                <a16:creationId xmlns:a16="http://schemas.microsoft.com/office/drawing/2014/main" id="{88F44E0A-B9EB-406F-A658-DEFEA100A3EE}"/>
              </a:ext>
            </a:extLst>
          </p:cNvPr>
          <p:cNvSpPr>
            <a:spLocks noGrp="1"/>
          </p:cNvSpPr>
          <p:nvPr>
            <p:ph type="body" sz="quarter" idx="29" hasCustomPrompt="1"/>
          </p:nvPr>
        </p:nvSpPr>
        <p:spPr>
          <a:xfrm>
            <a:off x="8134042" y="3780797"/>
            <a:ext cx="155448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63" name="Text Placeholder 34">
            <a:extLst>
              <a:ext uri="{FF2B5EF4-FFF2-40B4-BE49-F238E27FC236}">
                <a16:creationId xmlns:a16="http://schemas.microsoft.com/office/drawing/2014/main" id="{5AD98EBE-F003-4D2B-9D79-8B06F1AD8B9C}"/>
              </a:ext>
            </a:extLst>
          </p:cNvPr>
          <p:cNvSpPr>
            <a:spLocks noGrp="1"/>
          </p:cNvSpPr>
          <p:nvPr>
            <p:ph type="body" sz="quarter" idx="30" hasCustomPrompt="1"/>
          </p:nvPr>
        </p:nvSpPr>
        <p:spPr>
          <a:xfrm>
            <a:off x="8134042" y="4146292"/>
            <a:ext cx="155448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64" name="Picture Placeholder 21">
            <a:extLst>
              <a:ext uri="{FF2B5EF4-FFF2-40B4-BE49-F238E27FC236}">
                <a16:creationId xmlns:a16="http://schemas.microsoft.com/office/drawing/2014/main" id="{ADB0E32D-3F33-4703-A13F-9A82F6CB1934}"/>
              </a:ext>
            </a:extLst>
          </p:cNvPr>
          <p:cNvSpPr>
            <a:spLocks noGrp="1"/>
          </p:cNvSpPr>
          <p:nvPr>
            <p:ph type="pic" sz="quarter" idx="31" hasCustomPrompt="1"/>
          </p:nvPr>
        </p:nvSpPr>
        <p:spPr>
          <a:xfrm>
            <a:off x="10080510" y="1681082"/>
            <a:ext cx="1416588" cy="1418024"/>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65" name="Text Placeholder 28">
            <a:extLst>
              <a:ext uri="{FF2B5EF4-FFF2-40B4-BE49-F238E27FC236}">
                <a16:creationId xmlns:a16="http://schemas.microsoft.com/office/drawing/2014/main" id="{C1DBDAEC-BC37-4EFD-AA07-0667B9A8A9EE}"/>
              </a:ext>
            </a:extLst>
          </p:cNvPr>
          <p:cNvSpPr>
            <a:spLocks noGrp="1"/>
          </p:cNvSpPr>
          <p:nvPr>
            <p:ph type="body" sz="quarter" idx="32" hasCustomPrompt="1"/>
          </p:nvPr>
        </p:nvSpPr>
        <p:spPr>
          <a:xfrm>
            <a:off x="10011564" y="3386314"/>
            <a:ext cx="1554480" cy="289681"/>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66" name="Text Placeholder 30">
            <a:extLst>
              <a:ext uri="{FF2B5EF4-FFF2-40B4-BE49-F238E27FC236}">
                <a16:creationId xmlns:a16="http://schemas.microsoft.com/office/drawing/2014/main" id="{9094DA55-2F4C-4A57-B086-CA5E4B772CA4}"/>
              </a:ext>
            </a:extLst>
          </p:cNvPr>
          <p:cNvSpPr>
            <a:spLocks noGrp="1"/>
          </p:cNvSpPr>
          <p:nvPr>
            <p:ph type="body" sz="quarter" idx="33" hasCustomPrompt="1"/>
          </p:nvPr>
        </p:nvSpPr>
        <p:spPr>
          <a:xfrm>
            <a:off x="10011564" y="3780797"/>
            <a:ext cx="155448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67" name="Text Placeholder 34">
            <a:extLst>
              <a:ext uri="{FF2B5EF4-FFF2-40B4-BE49-F238E27FC236}">
                <a16:creationId xmlns:a16="http://schemas.microsoft.com/office/drawing/2014/main" id="{58A93C21-6135-4CFC-A735-E3834A6CCE54}"/>
              </a:ext>
            </a:extLst>
          </p:cNvPr>
          <p:cNvSpPr>
            <a:spLocks noGrp="1"/>
          </p:cNvSpPr>
          <p:nvPr>
            <p:ph type="body" sz="quarter" idx="34" hasCustomPrompt="1"/>
          </p:nvPr>
        </p:nvSpPr>
        <p:spPr>
          <a:xfrm>
            <a:off x="10011564" y="4146292"/>
            <a:ext cx="155448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36" name="Date Placeholder 3">
            <a:extLst>
              <a:ext uri="{FF2B5EF4-FFF2-40B4-BE49-F238E27FC236}">
                <a16:creationId xmlns:a16="http://schemas.microsoft.com/office/drawing/2014/main" id="{F8997C4A-97CB-6D4A-AA19-CA40554259CC}"/>
              </a:ext>
            </a:extLst>
          </p:cNvPr>
          <p:cNvSpPr>
            <a:spLocks noGrp="1"/>
          </p:cNvSpPr>
          <p:nvPr>
            <p:ph type="dt" sz="half" idx="10"/>
          </p:nvPr>
        </p:nvSpPr>
        <p:spPr>
          <a:xfrm>
            <a:off x="4994275" y="6458833"/>
            <a:ext cx="2203450" cy="184666"/>
          </a:xfrm>
        </p:spPr>
        <p:txBody>
          <a:bodyPr/>
          <a:lstStyle/>
          <a:p>
            <a:fld id="{1C11AAF4-8438-B04E-8208-8318757A893A}" type="datetime1">
              <a:rPr lang="en-US" smtClean="0"/>
              <a:t>8/30/2023</a:t>
            </a:fld>
            <a:endParaRPr lang="en-US"/>
          </a:p>
        </p:txBody>
      </p:sp>
      <p:sp>
        <p:nvSpPr>
          <p:cNvPr id="37" name="Footer Placeholder 4">
            <a:extLst>
              <a:ext uri="{FF2B5EF4-FFF2-40B4-BE49-F238E27FC236}">
                <a16:creationId xmlns:a16="http://schemas.microsoft.com/office/drawing/2014/main" id="{247257AF-5EA1-4D4B-A31E-BCDB32414E5D}"/>
              </a:ext>
            </a:extLst>
          </p:cNvPr>
          <p:cNvSpPr>
            <a:spLocks noGrp="1"/>
          </p:cNvSpPr>
          <p:nvPr>
            <p:ph type="ftr" sz="quarter" idx="35"/>
          </p:nvPr>
        </p:nvSpPr>
        <p:spPr>
          <a:xfrm>
            <a:off x="685800" y="6458833"/>
            <a:ext cx="4114800" cy="184666"/>
          </a:xfrm>
        </p:spPr>
        <p:txBody>
          <a:bodyPr/>
          <a:lstStyle/>
          <a:p>
            <a:r>
              <a:rPr lang="en-US"/>
              <a:t>© Avalara. Confidential and proprietary.</a:t>
            </a:r>
          </a:p>
        </p:txBody>
      </p:sp>
      <p:sp>
        <p:nvSpPr>
          <p:cNvPr id="38" name="Slide Number Placeholder 5">
            <a:extLst>
              <a:ext uri="{FF2B5EF4-FFF2-40B4-BE49-F238E27FC236}">
                <a16:creationId xmlns:a16="http://schemas.microsoft.com/office/drawing/2014/main" id="{72BBECD1-7CD7-DF47-8FA3-13A817A518FE}"/>
              </a:ext>
            </a:extLst>
          </p:cNvPr>
          <p:cNvSpPr>
            <a:spLocks noGrp="1"/>
          </p:cNvSpPr>
          <p:nvPr>
            <p:ph type="sldNum" sz="quarter" idx="36"/>
          </p:nvPr>
        </p:nvSpPr>
        <p:spPr>
          <a:xfrm>
            <a:off x="10575924" y="6458833"/>
            <a:ext cx="930275" cy="184666"/>
          </a:xfrm>
        </p:spPr>
        <p:txBody>
          <a:bodyPr/>
          <a:lstStyle/>
          <a:p>
            <a:fld id="{0D76ED6D-61E4-47B1-B71F-B65993433194}" type="slidenum">
              <a:rPr lang="en-US" smtClean="0"/>
              <a:t>‹#›</a:t>
            </a:fld>
            <a:endParaRPr lang="en-US"/>
          </a:p>
        </p:txBody>
      </p:sp>
      <p:sp>
        <p:nvSpPr>
          <p:cNvPr id="40" name="Rectangle 39">
            <a:extLst>
              <a:ext uri="{FF2B5EF4-FFF2-40B4-BE49-F238E27FC236}">
                <a16:creationId xmlns:a16="http://schemas.microsoft.com/office/drawing/2014/main" id="{9B6FC7AD-EC93-3F45-A383-2A881109ABBF}"/>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7689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Photos - 7">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BF86492-DD41-4458-8D79-BE2F16F465CE}"/>
              </a:ext>
            </a:extLst>
          </p:cNvPr>
          <p:cNvSpPr>
            <a:spLocks noGrp="1"/>
          </p:cNvSpPr>
          <p:nvPr>
            <p:ph type="pic" sz="quarter" idx="11" hasCustomPrompt="1"/>
          </p:nvPr>
        </p:nvSpPr>
        <p:spPr>
          <a:xfrm>
            <a:off x="454706" y="1621777"/>
            <a:ext cx="1463040" cy="146304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2" name="Title 1">
            <a:extLst>
              <a:ext uri="{FF2B5EF4-FFF2-40B4-BE49-F238E27FC236}">
                <a16:creationId xmlns:a16="http://schemas.microsoft.com/office/drawing/2014/main" id="{5CA240A5-0EF3-42C2-8D74-9098FB4D05D6}"/>
              </a:ext>
            </a:extLst>
          </p:cNvPr>
          <p:cNvSpPr>
            <a:spLocks noGrp="1"/>
          </p:cNvSpPr>
          <p:nvPr>
            <p:ph type="title" hasCustomPrompt="1"/>
          </p:nvPr>
        </p:nvSpPr>
        <p:spPr>
          <a:xfrm>
            <a:off x="687324" y="565783"/>
            <a:ext cx="10817352" cy="411480"/>
          </a:xfrm>
        </p:spPr>
        <p:txBody>
          <a:bodyPr/>
          <a:lstStyle>
            <a:lvl1pPr>
              <a:defRPr/>
            </a:lvl1pPr>
          </a:lstStyle>
          <a:p>
            <a:r>
              <a:rPr lang="en-US"/>
              <a:t>Click to edit Master title style (32pt 1 line or 28pt 2 lines)</a:t>
            </a:r>
          </a:p>
        </p:txBody>
      </p:sp>
      <p:sp>
        <p:nvSpPr>
          <p:cNvPr id="29" name="Text Placeholder 28">
            <a:extLst>
              <a:ext uri="{FF2B5EF4-FFF2-40B4-BE49-F238E27FC236}">
                <a16:creationId xmlns:a16="http://schemas.microsoft.com/office/drawing/2014/main" id="{C9E243C2-4FAE-43CA-B23E-2573182F6ABF}"/>
              </a:ext>
            </a:extLst>
          </p:cNvPr>
          <p:cNvSpPr>
            <a:spLocks noGrp="1"/>
          </p:cNvSpPr>
          <p:nvPr>
            <p:ph type="body" sz="quarter" idx="12" hasCustomPrompt="1"/>
          </p:nvPr>
        </p:nvSpPr>
        <p:spPr>
          <a:xfrm>
            <a:off x="454707" y="3235511"/>
            <a:ext cx="1463040"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31" name="Text Placeholder 30">
            <a:extLst>
              <a:ext uri="{FF2B5EF4-FFF2-40B4-BE49-F238E27FC236}">
                <a16:creationId xmlns:a16="http://schemas.microsoft.com/office/drawing/2014/main" id="{8EC12F37-990C-488A-BE0E-F96F5E5AD89A}"/>
              </a:ext>
            </a:extLst>
          </p:cNvPr>
          <p:cNvSpPr>
            <a:spLocks noGrp="1"/>
          </p:cNvSpPr>
          <p:nvPr>
            <p:ph type="body" sz="quarter" idx="13" hasCustomPrompt="1"/>
          </p:nvPr>
        </p:nvSpPr>
        <p:spPr>
          <a:xfrm>
            <a:off x="454707" y="3827932"/>
            <a:ext cx="146304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35" name="Text Placeholder 34">
            <a:extLst>
              <a:ext uri="{FF2B5EF4-FFF2-40B4-BE49-F238E27FC236}">
                <a16:creationId xmlns:a16="http://schemas.microsoft.com/office/drawing/2014/main" id="{512BAD02-D075-4ACA-95E7-CD4204BDF04A}"/>
              </a:ext>
            </a:extLst>
          </p:cNvPr>
          <p:cNvSpPr>
            <a:spLocks noGrp="1"/>
          </p:cNvSpPr>
          <p:nvPr>
            <p:ph type="body" sz="quarter" idx="14" hasCustomPrompt="1"/>
          </p:nvPr>
        </p:nvSpPr>
        <p:spPr>
          <a:xfrm>
            <a:off x="454706" y="4193427"/>
            <a:ext cx="146304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52" name="Rectangle 51">
            <a:extLst>
              <a:ext uri="{FF2B5EF4-FFF2-40B4-BE49-F238E27FC236}">
                <a16:creationId xmlns:a16="http://schemas.microsoft.com/office/drawing/2014/main" id="{35A529A9-959A-4368-8608-FDA526ED627D}"/>
              </a:ext>
            </a:extLst>
          </p:cNvPr>
          <p:cNvSpPr/>
          <p:nvPr/>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21">
            <a:extLst>
              <a:ext uri="{FF2B5EF4-FFF2-40B4-BE49-F238E27FC236}">
                <a16:creationId xmlns:a16="http://schemas.microsoft.com/office/drawing/2014/main" id="{DF40F1F8-36B2-4498-9DD1-FD7AAB9A256E}"/>
              </a:ext>
            </a:extLst>
          </p:cNvPr>
          <p:cNvSpPr>
            <a:spLocks noGrp="1"/>
          </p:cNvSpPr>
          <p:nvPr>
            <p:ph type="pic" sz="quarter" idx="15" hasCustomPrompt="1"/>
          </p:nvPr>
        </p:nvSpPr>
        <p:spPr>
          <a:xfrm>
            <a:off x="2075671" y="1621777"/>
            <a:ext cx="1463040" cy="146304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7" name="Picture Placeholder 21">
            <a:extLst>
              <a:ext uri="{FF2B5EF4-FFF2-40B4-BE49-F238E27FC236}">
                <a16:creationId xmlns:a16="http://schemas.microsoft.com/office/drawing/2014/main" id="{EBFF7C26-ECCA-4177-B435-72EEDE973628}"/>
              </a:ext>
            </a:extLst>
          </p:cNvPr>
          <p:cNvSpPr>
            <a:spLocks noGrp="1"/>
          </p:cNvSpPr>
          <p:nvPr>
            <p:ph type="pic" sz="quarter" idx="16" hasCustomPrompt="1"/>
          </p:nvPr>
        </p:nvSpPr>
        <p:spPr>
          <a:xfrm>
            <a:off x="10180496" y="1621777"/>
            <a:ext cx="1463040" cy="146304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8" name="Picture Placeholder 21">
            <a:extLst>
              <a:ext uri="{FF2B5EF4-FFF2-40B4-BE49-F238E27FC236}">
                <a16:creationId xmlns:a16="http://schemas.microsoft.com/office/drawing/2014/main" id="{5AE06811-9CE9-4D3F-9C09-30348C31969F}"/>
              </a:ext>
            </a:extLst>
          </p:cNvPr>
          <p:cNvSpPr>
            <a:spLocks noGrp="1"/>
          </p:cNvSpPr>
          <p:nvPr>
            <p:ph type="pic" sz="quarter" idx="17" hasCustomPrompt="1"/>
          </p:nvPr>
        </p:nvSpPr>
        <p:spPr>
          <a:xfrm>
            <a:off x="3696636" y="1621777"/>
            <a:ext cx="1463040" cy="146304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9" name="Picture Placeholder 21">
            <a:extLst>
              <a:ext uri="{FF2B5EF4-FFF2-40B4-BE49-F238E27FC236}">
                <a16:creationId xmlns:a16="http://schemas.microsoft.com/office/drawing/2014/main" id="{22F02251-3EA2-49FE-B397-755D577525BF}"/>
              </a:ext>
            </a:extLst>
          </p:cNvPr>
          <p:cNvSpPr>
            <a:spLocks noGrp="1"/>
          </p:cNvSpPr>
          <p:nvPr>
            <p:ph type="pic" sz="quarter" idx="18" hasCustomPrompt="1"/>
          </p:nvPr>
        </p:nvSpPr>
        <p:spPr>
          <a:xfrm>
            <a:off x="5317601" y="1621777"/>
            <a:ext cx="1463040" cy="146304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40" name="Picture Placeholder 21">
            <a:extLst>
              <a:ext uri="{FF2B5EF4-FFF2-40B4-BE49-F238E27FC236}">
                <a16:creationId xmlns:a16="http://schemas.microsoft.com/office/drawing/2014/main" id="{7DA341FD-C28D-4E13-8916-6B75E482317E}"/>
              </a:ext>
            </a:extLst>
          </p:cNvPr>
          <p:cNvSpPr>
            <a:spLocks noGrp="1"/>
          </p:cNvSpPr>
          <p:nvPr>
            <p:ph type="pic" sz="quarter" idx="19" hasCustomPrompt="1"/>
          </p:nvPr>
        </p:nvSpPr>
        <p:spPr>
          <a:xfrm>
            <a:off x="6938566" y="1621777"/>
            <a:ext cx="1463040" cy="146304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41" name="Picture Placeholder 21">
            <a:extLst>
              <a:ext uri="{FF2B5EF4-FFF2-40B4-BE49-F238E27FC236}">
                <a16:creationId xmlns:a16="http://schemas.microsoft.com/office/drawing/2014/main" id="{CBF9A24E-3095-4518-B7BA-E4C1EBEF1B90}"/>
              </a:ext>
            </a:extLst>
          </p:cNvPr>
          <p:cNvSpPr>
            <a:spLocks noGrp="1"/>
          </p:cNvSpPr>
          <p:nvPr>
            <p:ph type="pic" sz="quarter" idx="20" hasCustomPrompt="1"/>
          </p:nvPr>
        </p:nvSpPr>
        <p:spPr>
          <a:xfrm>
            <a:off x="8559531" y="1621777"/>
            <a:ext cx="1463040" cy="146304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42" name="Text Placeholder 28">
            <a:extLst>
              <a:ext uri="{FF2B5EF4-FFF2-40B4-BE49-F238E27FC236}">
                <a16:creationId xmlns:a16="http://schemas.microsoft.com/office/drawing/2014/main" id="{F7CA74B2-7C19-4CC4-B0AD-B0540CA11D99}"/>
              </a:ext>
            </a:extLst>
          </p:cNvPr>
          <p:cNvSpPr>
            <a:spLocks noGrp="1"/>
          </p:cNvSpPr>
          <p:nvPr>
            <p:ph type="body" sz="quarter" idx="21" hasCustomPrompt="1"/>
          </p:nvPr>
        </p:nvSpPr>
        <p:spPr>
          <a:xfrm>
            <a:off x="2070147" y="3235511"/>
            <a:ext cx="1463040"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43" name="Text Placeholder 30">
            <a:extLst>
              <a:ext uri="{FF2B5EF4-FFF2-40B4-BE49-F238E27FC236}">
                <a16:creationId xmlns:a16="http://schemas.microsoft.com/office/drawing/2014/main" id="{F8819550-B164-449C-BBF8-2FEF09957737}"/>
              </a:ext>
            </a:extLst>
          </p:cNvPr>
          <p:cNvSpPr>
            <a:spLocks noGrp="1"/>
          </p:cNvSpPr>
          <p:nvPr>
            <p:ph type="body" sz="quarter" idx="22" hasCustomPrompt="1"/>
          </p:nvPr>
        </p:nvSpPr>
        <p:spPr>
          <a:xfrm>
            <a:off x="2070147" y="3827932"/>
            <a:ext cx="146304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44" name="Text Placeholder 34">
            <a:extLst>
              <a:ext uri="{FF2B5EF4-FFF2-40B4-BE49-F238E27FC236}">
                <a16:creationId xmlns:a16="http://schemas.microsoft.com/office/drawing/2014/main" id="{95ACE5DF-3139-4DB0-90C8-F7FF25DF9C8B}"/>
              </a:ext>
            </a:extLst>
          </p:cNvPr>
          <p:cNvSpPr>
            <a:spLocks noGrp="1"/>
          </p:cNvSpPr>
          <p:nvPr>
            <p:ph type="body" sz="quarter" idx="23" hasCustomPrompt="1"/>
          </p:nvPr>
        </p:nvSpPr>
        <p:spPr>
          <a:xfrm>
            <a:off x="2070146" y="4193427"/>
            <a:ext cx="146304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45" name="Text Placeholder 28">
            <a:extLst>
              <a:ext uri="{FF2B5EF4-FFF2-40B4-BE49-F238E27FC236}">
                <a16:creationId xmlns:a16="http://schemas.microsoft.com/office/drawing/2014/main" id="{301502CB-DA13-4BC7-AE99-29F3D81E0FDF}"/>
              </a:ext>
            </a:extLst>
          </p:cNvPr>
          <p:cNvSpPr>
            <a:spLocks noGrp="1"/>
          </p:cNvSpPr>
          <p:nvPr>
            <p:ph type="body" sz="quarter" idx="24" hasCustomPrompt="1"/>
          </p:nvPr>
        </p:nvSpPr>
        <p:spPr>
          <a:xfrm>
            <a:off x="3700742" y="3235511"/>
            <a:ext cx="1463040"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46" name="Text Placeholder 30">
            <a:extLst>
              <a:ext uri="{FF2B5EF4-FFF2-40B4-BE49-F238E27FC236}">
                <a16:creationId xmlns:a16="http://schemas.microsoft.com/office/drawing/2014/main" id="{5B55CC1A-12D3-46F1-AFAD-70EA30715C89}"/>
              </a:ext>
            </a:extLst>
          </p:cNvPr>
          <p:cNvSpPr>
            <a:spLocks noGrp="1"/>
          </p:cNvSpPr>
          <p:nvPr>
            <p:ph type="body" sz="quarter" idx="25" hasCustomPrompt="1"/>
          </p:nvPr>
        </p:nvSpPr>
        <p:spPr>
          <a:xfrm>
            <a:off x="3700742" y="3827932"/>
            <a:ext cx="146304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47" name="Text Placeholder 34">
            <a:extLst>
              <a:ext uri="{FF2B5EF4-FFF2-40B4-BE49-F238E27FC236}">
                <a16:creationId xmlns:a16="http://schemas.microsoft.com/office/drawing/2014/main" id="{041697FC-E57D-45F2-9A62-3679382C175F}"/>
              </a:ext>
            </a:extLst>
          </p:cNvPr>
          <p:cNvSpPr>
            <a:spLocks noGrp="1"/>
          </p:cNvSpPr>
          <p:nvPr>
            <p:ph type="body" sz="quarter" idx="26" hasCustomPrompt="1"/>
          </p:nvPr>
        </p:nvSpPr>
        <p:spPr>
          <a:xfrm>
            <a:off x="3700741" y="4193427"/>
            <a:ext cx="146304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48" name="Text Placeholder 28">
            <a:extLst>
              <a:ext uri="{FF2B5EF4-FFF2-40B4-BE49-F238E27FC236}">
                <a16:creationId xmlns:a16="http://schemas.microsoft.com/office/drawing/2014/main" id="{0ADED125-B431-4D3D-954D-A321E40E70D8}"/>
              </a:ext>
            </a:extLst>
          </p:cNvPr>
          <p:cNvSpPr>
            <a:spLocks noGrp="1"/>
          </p:cNvSpPr>
          <p:nvPr>
            <p:ph type="body" sz="quarter" idx="27" hasCustomPrompt="1"/>
          </p:nvPr>
        </p:nvSpPr>
        <p:spPr>
          <a:xfrm>
            <a:off x="5317601" y="3235511"/>
            <a:ext cx="1463040"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49" name="Text Placeholder 30">
            <a:extLst>
              <a:ext uri="{FF2B5EF4-FFF2-40B4-BE49-F238E27FC236}">
                <a16:creationId xmlns:a16="http://schemas.microsoft.com/office/drawing/2014/main" id="{79B426C6-90D1-4A93-819B-EC041D4C7A14}"/>
              </a:ext>
            </a:extLst>
          </p:cNvPr>
          <p:cNvSpPr>
            <a:spLocks noGrp="1"/>
          </p:cNvSpPr>
          <p:nvPr>
            <p:ph type="body" sz="quarter" idx="28" hasCustomPrompt="1"/>
          </p:nvPr>
        </p:nvSpPr>
        <p:spPr>
          <a:xfrm>
            <a:off x="5317601" y="3827932"/>
            <a:ext cx="146304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50" name="Text Placeholder 34">
            <a:extLst>
              <a:ext uri="{FF2B5EF4-FFF2-40B4-BE49-F238E27FC236}">
                <a16:creationId xmlns:a16="http://schemas.microsoft.com/office/drawing/2014/main" id="{9C56BA60-6C5C-4F88-90BB-3E0D553EAE86}"/>
              </a:ext>
            </a:extLst>
          </p:cNvPr>
          <p:cNvSpPr>
            <a:spLocks noGrp="1"/>
          </p:cNvSpPr>
          <p:nvPr>
            <p:ph type="body" sz="quarter" idx="29" hasCustomPrompt="1"/>
          </p:nvPr>
        </p:nvSpPr>
        <p:spPr>
          <a:xfrm>
            <a:off x="5317600" y="4193427"/>
            <a:ext cx="146304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51" name="Text Placeholder 28">
            <a:extLst>
              <a:ext uri="{FF2B5EF4-FFF2-40B4-BE49-F238E27FC236}">
                <a16:creationId xmlns:a16="http://schemas.microsoft.com/office/drawing/2014/main" id="{98AB3E6B-E2FE-41C7-AFCA-C76C8E6E1F34}"/>
              </a:ext>
            </a:extLst>
          </p:cNvPr>
          <p:cNvSpPr>
            <a:spLocks noGrp="1"/>
          </p:cNvSpPr>
          <p:nvPr>
            <p:ph type="body" sz="quarter" idx="30" hasCustomPrompt="1"/>
          </p:nvPr>
        </p:nvSpPr>
        <p:spPr>
          <a:xfrm>
            <a:off x="6938567" y="3235511"/>
            <a:ext cx="1463040"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68" name="Text Placeholder 30">
            <a:extLst>
              <a:ext uri="{FF2B5EF4-FFF2-40B4-BE49-F238E27FC236}">
                <a16:creationId xmlns:a16="http://schemas.microsoft.com/office/drawing/2014/main" id="{BFC1A5F8-C41F-4929-BEDB-7E01BA1DBA08}"/>
              </a:ext>
            </a:extLst>
          </p:cNvPr>
          <p:cNvSpPr>
            <a:spLocks noGrp="1"/>
          </p:cNvSpPr>
          <p:nvPr>
            <p:ph type="body" sz="quarter" idx="31" hasCustomPrompt="1"/>
          </p:nvPr>
        </p:nvSpPr>
        <p:spPr>
          <a:xfrm>
            <a:off x="6938567" y="3827932"/>
            <a:ext cx="146304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69" name="Text Placeholder 34">
            <a:extLst>
              <a:ext uri="{FF2B5EF4-FFF2-40B4-BE49-F238E27FC236}">
                <a16:creationId xmlns:a16="http://schemas.microsoft.com/office/drawing/2014/main" id="{49846C01-5FC1-481B-AF80-AA60B1396673}"/>
              </a:ext>
            </a:extLst>
          </p:cNvPr>
          <p:cNvSpPr>
            <a:spLocks noGrp="1"/>
          </p:cNvSpPr>
          <p:nvPr>
            <p:ph type="body" sz="quarter" idx="32" hasCustomPrompt="1"/>
          </p:nvPr>
        </p:nvSpPr>
        <p:spPr>
          <a:xfrm>
            <a:off x="6938566" y="4193427"/>
            <a:ext cx="146304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70" name="Text Placeholder 28">
            <a:extLst>
              <a:ext uri="{FF2B5EF4-FFF2-40B4-BE49-F238E27FC236}">
                <a16:creationId xmlns:a16="http://schemas.microsoft.com/office/drawing/2014/main" id="{AD35D38B-2D09-45D0-9FDD-DA31CDF97956}"/>
              </a:ext>
            </a:extLst>
          </p:cNvPr>
          <p:cNvSpPr>
            <a:spLocks noGrp="1"/>
          </p:cNvSpPr>
          <p:nvPr>
            <p:ph type="body" sz="quarter" idx="33" hasCustomPrompt="1"/>
          </p:nvPr>
        </p:nvSpPr>
        <p:spPr>
          <a:xfrm>
            <a:off x="8559532" y="3235511"/>
            <a:ext cx="1463040"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71" name="Text Placeholder 30">
            <a:extLst>
              <a:ext uri="{FF2B5EF4-FFF2-40B4-BE49-F238E27FC236}">
                <a16:creationId xmlns:a16="http://schemas.microsoft.com/office/drawing/2014/main" id="{F0582E46-F934-43CF-AFAE-708BEFBAB40F}"/>
              </a:ext>
            </a:extLst>
          </p:cNvPr>
          <p:cNvSpPr>
            <a:spLocks noGrp="1"/>
          </p:cNvSpPr>
          <p:nvPr>
            <p:ph type="body" sz="quarter" idx="34" hasCustomPrompt="1"/>
          </p:nvPr>
        </p:nvSpPr>
        <p:spPr>
          <a:xfrm>
            <a:off x="8559532" y="3827932"/>
            <a:ext cx="146304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72" name="Text Placeholder 34">
            <a:extLst>
              <a:ext uri="{FF2B5EF4-FFF2-40B4-BE49-F238E27FC236}">
                <a16:creationId xmlns:a16="http://schemas.microsoft.com/office/drawing/2014/main" id="{B8056A36-6981-4C62-9703-3AF3B6076EDA}"/>
              </a:ext>
            </a:extLst>
          </p:cNvPr>
          <p:cNvSpPr>
            <a:spLocks noGrp="1"/>
          </p:cNvSpPr>
          <p:nvPr>
            <p:ph type="body" sz="quarter" idx="35" hasCustomPrompt="1"/>
          </p:nvPr>
        </p:nvSpPr>
        <p:spPr>
          <a:xfrm>
            <a:off x="8559531" y="4193427"/>
            <a:ext cx="146304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73" name="Text Placeholder 28">
            <a:extLst>
              <a:ext uri="{FF2B5EF4-FFF2-40B4-BE49-F238E27FC236}">
                <a16:creationId xmlns:a16="http://schemas.microsoft.com/office/drawing/2014/main" id="{618135EA-8C43-4C40-A7F5-FA63D884FB89}"/>
              </a:ext>
            </a:extLst>
          </p:cNvPr>
          <p:cNvSpPr>
            <a:spLocks noGrp="1"/>
          </p:cNvSpPr>
          <p:nvPr>
            <p:ph type="body" sz="quarter" idx="36" hasCustomPrompt="1"/>
          </p:nvPr>
        </p:nvSpPr>
        <p:spPr>
          <a:xfrm>
            <a:off x="10180497" y="3235511"/>
            <a:ext cx="1463040"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74" name="Text Placeholder 30">
            <a:extLst>
              <a:ext uri="{FF2B5EF4-FFF2-40B4-BE49-F238E27FC236}">
                <a16:creationId xmlns:a16="http://schemas.microsoft.com/office/drawing/2014/main" id="{3760B55B-26F9-4DAB-8A89-4F55647B6121}"/>
              </a:ext>
            </a:extLst>
          </p:cNvPr>
          <p:cNvSpPr>
            <a:spLocks noGrp="1"/>
          </p:cNvSpPr>
          <p:nvPr>
            <p:ph type="body" sz="quarter" idx="37" hasCustomPrompt="1"/>
          </p:nvPr>
        </p:nvSpPr>
        <p:spPr>
          <a:xfrm>
            <a:off x="10180497" y="3827932"/>
            <a:ext cx="1463040" cy="261937"/>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75" name="Text Placeholder 34">
            <a:extLst>
              <a:ext uri="{FF2B5EF4-FFF2-40B4-BE49-F238E27FC236}">
                <a16:creationId xmlns:a16="http://schemas.microsoft.com/office/drawing/2014/main" id="{E0E74F3E-E486-40EF-B961-C6BA9C603502}"/>
              </a:ext>
            </a:extLst>
          </p:cNvPr>
          <p:cNvSpPr>
            <a:spLocks noGrp="1"/>
          </p:cNvSpPr>
          <p:nvPr>
            <p:ph type="body" sz="quarter" idx="38" hasCustomPrompt="1"/>
          </p:nvPr>
        </p:nvSpPr>
        <p:spPr>
          <a:xfrm>
            <a:off x="10180496" y="4193427"/>
            <a:ext cx="1463040"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32" name="Date Placeholder 3">
            <a:extLst>
              <a:ext uri="{FF2B5EF4-FFF2-40B4-BE49-F238E27FC236}">
                <a16:creationId xmlns:a16="http://schemas.microsoft.com/office/drawing/2014/main" id="{A76E9E53-7414-A24B-9E07-9472308C4C72}"/>
              </a:ext>
            </a:extLst>
          </p:cNvPr>
          <p:cNvSpPr>
            <a:spLocks noGrp="1"/>
          </p:cNvSpPr>
          <p:nvPr>
            <p:ph type="dt" sz="half" idx="10"/>
          </p:nvPr>
        </p:nvSpPr>
        <p:spPr>
          <a:xfrm>
            <a:off x="4994275" y="6458833"/>
            <a:ext cx="2203450" cy="184666"/>
          </a:xfrm>
        </p:spPr>
        <p:txBody>
          <a:bodyPr/>
          <a:lstStyle/>
          <a:p>
            <a:fld id="{A2DE4742-94AA-0F41-8DAC-BE170E4A9A17}" type="datetime1">
              <a:rPr lang="en-US" smtClean="0"/>
              <a:t>8/30/2023</a:t>
            </a:fld>
            <a:endParaRPr lang="en-US"/>
          </a:p>
        </p:txBody>
      </p:sp>
      <p:sp>
        <p:nvSpPr>
          <p:cNvPr id="33" name="Footer Placeholder 4">
            <a:extLst>
              <a:ext uri="{FF2B5EF4-FFF2-40B4-BE49-F238E27FC236}">
                <a16:creationId xmlns:a16="http://schemas.microsoft.com/office/drawing/2014/main" id="{8104B041-37B9-AA48-AABE-1D347E3790C5}"/>
              </a:ext>
            </a:extLst>
          </p:cNvPr>
          <p:cNvSpPr>
            <a:spLocks noGrp="1"/>
          </p:cNvSpPr>
          <p:nvPr>
            <p:ph type="ftr" sz="quarter" idx="39"/>
          </p:nvPr>
        </p:nvSpPr>
        <p:spPr>
          <a:xfrm>
            <a:off x="685800" y="6458833"/>
            <a:ext cx="4114800" cy="184666"/>
          </a:xfrm>
        </p:spPr>
        <p:txBody>
          <a:bodyPr/>
          <a:lstStyle/>
          <a:p>
            <a:r>
              <a:rPr lang="en-US"/>
              <a:t>© Avalara. Confidential and proprietary.</a:t>
            </a:r>
          </a:p>
        </p:txBody>
      </p:sp>
      <p:sp>
        <p:nvSpPr>
          <p:cNvPr id="34" name="Slide Number Placeholder 5">
            <a:extLst>
              <a:ext uri="{FF2B5EF4-FFF2-40B4-BE49-F238E27FC236}">
                <a16:creationId xmlns:a16="http://schemas.microsoft.com/office/drawing/2014/main" id="{CAFE009F-9FC2-3E46-BFE2-982B0486795C}"/>
              </a:ext>
            </a:extLst>
          </p:cNvPr>
          <p:cNvSpPr>
            <a:spLocks noGrp="1"/>
          </p:cNvSpPr>
          <p:nvPr>
            <p:ph type="sldNum" sz="quarter" idx="40"/>
          </p:nvPr>
        </p:nvSpPr>
        <p:spPr>
          <a:xfrm>
            <a:off x="10575924" y="6458833"/>
            <a:ext cx="930275" cy="184666"/>
          </a:xfrm>
        </p:spPr>
        <p:txBody>
          <a:bodyPr/>
          <a:lstStyle/>
          <a:p>
            <a:fld id="{0D76ED6D-61E4-47B1-B71F-B65993433194}" type="slidenum">
              <a:rPr lang="en-US" smtClean="0"/>
              <a:t>‹#›</a:t>
            </a:fld>
            <a:endParaRPr lang="en-US"/>
          </a:p>
        </p:txBody>
      </p:sp>
    </p:spTree>
    <p:extLst>
      <p:ext uri="{BB962C8B-B14F-4D97-AF65-F5344CB8AC3E}">
        <p14:creationId xmlns:p14="http://schemas.microsoft.com/office/powerpoint/2010/main" val="29404314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DE46A8D8-C8A1-2E40-A3B4-7DC7ED6CB1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white">
          <a:xfrm>
            <a:off x="-3" y="0"/>
            <a:ext cx="12192003" cy="6858000"/>
          </a:xfrm>
          <a:prstGeom prst="rect">
            <a:avLst/>
          </a:prstGeom>
        </p:spPr>
      </p:pic>
      <p:pic>
        <p:nvPicPr>
          <p:cNvPr id="42" name="Graphic 41">
            <a:extLst>
              <a:ext uri="{FF2B5EF4-FFF2-40B4-BE49-F238E27FC236}">
                <a16:creationId xmlns:a16="http://schemas.microsoft.com/office/drawing/2014/main" id="{2E5F05EB-1AE5-1049-9099-F57994CF397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1666" y="2971800"/>
            <a:ext cx="4128663" cy="1494183"/>
          </a:xfrm>
          <a:prstGeom prst="rect">
            <a:avLst/>
          </a:prstGeom>
        </p:spPr>
      </p:pic>
    </p:spTree>
    <p:extLst>
      <p:ext uri="{BB962C8B-B14F-4D97-AF65-F5344CB8AC3E}">
        <p14:creationId xmlns:p14="http://schemas.microsoft.com/office/powerpoint/2010/main" val="1011393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Photos - 8">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BF86492-DD41-4458-8D79-BE2F16F465CE}"/>
              </a:ext>
            </a:extLst>
          </p:cNvPr>
          <p:cNvSpPr>
            <a:spLocks noGrp="1"/>
          </p:cNvSpPr>
          <p:nvPr>
            <p:ph type="pic" sz="quarter" idx="11" hasCustomPrompt="1"/>
          </p:nvPr>
        </p:nvSpPr>
        <p:spPr>
          <a:xfrm>
            <a:off x="454706"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2" name="Title 1">
            <a:extLst>
              <a:ext uri="{FF2B5EF4-FFF2-40B4-BE49-F238E27FC236}">
                <a16:creationId xmlns:a16="http://schemas.microsoft.com/office/drawing/2014/main" id="{5CA240A5-0EF3-42C2-8D74-9098FB4D05D6}"/>
              </a:ext>
            </a:extLst>
          </p:cNvPr>
          <p:cNvSpPr>
            <a:spLocks noGrp="1"/>
          </p:cNvSpPr>
          <p:nvPr>
            <p:ph type="title" hasCustomPrompt="1"/>
          </p:nvPr>
        </p:nvSpPr>
        <p:spPr>
          <a:xfrm>
            <a:off x="687324" y="565783"/>
            <a:ext cx="10817352" cy="411480"/>
          </a:xfrm>
        </p:spPr>
        <p:txBody>
          <a:bodyPr/>
          <a:lstStyle/>
          <a:p>
            <a:r>
              <a:rPr lang="en-US"/>
              <a:t>Click to edit Master title style (32pt 1 line or 28pt 2 lines)</a:t>
            </a:r>
          </a:p>
        </p:txBody>
      </p:sp>
      <p:sp>
        <p:nvSpPr>
          <p:cNvPr id="29" name="Text Placeholder 28">
            <a:extLst>
              <a:ext uri="{FF2B5EF4-FFF2-40B4-BE49-F238E27FC236}">
                <a16:creationId xmlns:a16="http://schemas.microsoft.com/office/drawing/2014/main" id="{C9E243C2-4FAE-43CA-B23E-2573182F6ABF}"/>
              </a:ext>
            </a:extLst>
          </p:cNvPr>
          <p:cNvSpPr>
            <a:spLocks noGrp="1"/>
          </p:cNvSpPr>
          <p:nvPr>
            <p:ph type="body" sz="quarter" idx="12" hasCustomPrompt="1"/>
          </p:nvPr>
        </p:nvSpPr>
        <p:spPr>
          <a:xfrm>
            <a:off x="454707" y="3235511"/>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31" name="Text Placeholder 30">
            <a:extLst>
              <a:ext uri="{FF2B5EF4-FFF2-40B4-BE49-F238E27FC236}">
                <a16:creationId xmlns:a16="http://schemas.microsoft.com/office/drawing/2014/main" id="{8EC12F37-990C-488A-BE0E-F96F5E5AD89A}"/>
              </a:ext>
            </a:extLst>
          </p:cNvPr>
          <p:cNvSpPr>
            <a:spLocks noGrp="1"/>
          </p:cNvSpPr>
          <p:nvPr>
            <p:ph type="body" sz="quarter" idx="13" hasCustomPrompt="1"/>
          </p:nvPr>
        </p:nvSpPr>
        <p:spPr>
          <a:xfrm>
            <a:off x="454707" y="3827932"/>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35" name="Text Placeholder 34">
            <a:extLst>
              <a:ext uri="{FF2B5EF4-FFF2-40B4-BE49-F238E27FC236}">
                <a16:creationId xmlns:a16="http://schemas.microsoft.com/office/drawing/2014/main" id="{512BAD02-D075-4ACA-95E7-CD4204BDF04A}"/>
              </a:ext>
            </a:extLst>
          </p:cNvPr>
          <p:cNvSpPr>
            <a:spLocks noGrp="1"/>
          </p:cNvSpPr>
          <p:nvPr>
            <p:ph type="body" sz="quarter" idx="14" hasCustomPrompt="1"/>
          </p:nvPr>
        </p:nvSpPr>
        <p:spPr>
          <a:xfrm>
            <a:off x="454706" y="4298228"/>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52" name="Rectangle 51">
            <a:extLst>
              <a:ext uri="{FF2B5EF4-FFF2-40B4-BE49-F238E27FC236}">
                <a16:creationId xmlns:a16="http://schemas.microsoft.com/office/drawing/2014/main" id="{35A529A9-959A-4368-8608-FDA526ED627D}"/>
              </a:ext>
            </a:extLst>
          </p:cNvPr>
          <p:cNvSpPr/>
          <p:nvPr/>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21">
            <a:extLst>
              <a:ext uri="{FF2B5EF4-FFF2-40B4-BE49-F238E27FC236}">
                <a16:creationId xmlns:a16="http://schemas.microsoft.com/office/drawing/2014/main" id="{DF40F1F8-36B2-4498-9DD1-FD7AAB9A256E}"/>
              </a:ext>
            </a:extLst>
          </p:cNvPr>
          <p:cNvSpPr>
            <a:spLocks noGrp="1"/>
          </p:cNvSpPr>
          <p:nvPr>
            <p:ph type="pic" sz="quarter" idx="15" hasCustomPrompt="1"/>
          </p:nvPr>
        </p:nvSpPr>
        <p:spPr>
          <a:xfrm>
            <a:off x="1901289"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7" name="Picture Placeholder 21">
            <a:extLst>
              <a:ext uri="{FF2B5EF4-FFF2-40B4-BE49-F238E27FC236}">
                <a16:creationId xmlns:a16="http://schemas.microsoft.com/office/drawing/2014/main" id="{EBFF7C26-ECCA-4177-B435-72EEDE973628}"/>
              </a:ext>
            </a:extLst>
          </p:cNvPr>
          <p:cNvSpPr>
            <a:spLocks noGrp="1"/>
          </p:cNvSpPr>
          <p:nvPr>
            <p:ph type="pic" sz="quarter" idx="16" hasCustomPrompt="1"/>
          </p:nvPr>
        </p:nvSpPr>
        <p:spPr>
          <a:xfrm>
            <a:off x="9134204"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8" name="Picture Placeholder 21">
            <a:extLst>
              <a:ext uri="{FF2B5EF4-FFF2-40B4-BE49-F238E27FC236}">
                <a16:creationId xmlns:a16="http://schemas.microsoft.com/office/drawing/2014/main" id="{5AE06811-9CE9-4D3F-9C09-30348C31969F}"/>
              </a:ext>
            </a:extLst>
          </p:cNvPr>
          <p:cNvSpPr>
            <a:spLocks noGrp="1"/>
          </p:cNvSpPr>
          <p:nvPr>
            <p:ph type="pic" sz="quarter" idx="17" hasCustomPrompt="1"/>
          </p:nvPr>
        </p:nvSpPr>
        <p:spPr>
          <a:xfrm>
            <a:off x="3347872"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9" name="Picture Placeholder 21">
            <a:extLst>
              <a:ext uri="{FF2B5EF4-FFF2-40B4-BE49-F238E27FC236}">
                <a16:creationId xmlns:a16="http://schemas.microsoft.com/office/drawing/2014/main" id="{22F02251-3EA2-49FE-B397-755D577525BF}"/>
              </a:ext>
            </a:extLst>
          </p:cNvPr>
          <p:cNvSpPr>
            <a:spLocks noGrp="1"/>
          </p:cNvSpPr>
          <p:nvPr>
            <p:ph type="pic" sz="quarter" idx="18" hasCustomPrompt="1"/>
          </p:nvPr>
        </p:nvSpPr>
        <p:spPr>
          <a:xfrm>
            <a:off x="4794455"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40" name="Picture Placeholder 21">
            <a:extLst>
              <a:ext uri="{FF2B5EF4-FFF2-40B4-BE49-F238E27FC236}">
                <a16:creationId xmlns:a16="http://schemas.microsoft.com/office/drawing/2014/main" id="{7DA341FD-C28D-4E13-8916-6B75E482317E}"/>
              </a:ext>
            </a:extLst>
          </p:cNvPr>
          <p:cNvSpPr>
            <a:spLocks noGrp="1"/>
          </p:cNvSpPr>
          <p:nvPr>
            <p:ph type="pic" sz="quarter" idx="19" hasCustomPrompt="1"/>
          </p:nvPr>
        </p:nvSpPr>
        <p:spPr>
          <a:xfrm>
            <a:off x="6241038"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41" name="Picture Placeholder 21">
            <a:extLst>
              <a:ext uri="{FF2B5EF4-FFF2-40B4-BE49-F238E27FC236}">
                <a16:creationId xmlns:a16="http://schemas.microsoft.com/office/drawing/2014/main" id="{CBF9A24E-3095-4518-B7BA-E4C1EBEF1B90}"/>
              </a:ext>
            </a:extLst>
          </p:cNvPr>
          <p:cNvSpPr>
            <a:spLocks noGrp="1"/>
          </p:cNvSpPr>
          <p:nvPr>
            <p:ph type="pic" sz="quarter" idx="20" hasCustomPrompt="1"/>
          </p:nvPr>
        </p:nvSpPr>
        <p:spPr>
          <a:xfrm>
            <a:off x="7687621"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2" name="Picture Placeholder 21">
            <a:extLst>
              <a:ext uri="{FF2B5EF4-FFF2-40B4-BE49-F238E27FC236}">
                <a16:creationId xmlns:a16="http://schemas.microsoft.com/office/drawing/2014/main" id="{0697F74E-A4DB-4E1A-B3BC-1C1D4CF6E0CB}"/>
              </a:ext>
            </a:extLst>
          </p:cNvPr>
          <p:cNvSpPr>
            <a:spLocks noGrp="1"/>
          </p:cNvSpPr>
          <p:nvPr>
            <p:ph type="pic" sz="quarter" idx="39" hasCustomPrompt="1"/>
          </p:nvPr>
        </p:nvSpPr>
        <p:spPr>
          <a:xfrm>
            <a:off x="10580785"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3" name="Text Placeholder 28">
            <a:extLst>
              <a:ext uri="{FF2B5EF4-FFF2-40B4-BE49-F238E27FC236}">
                <a16:creationId xmlns:a16="http://schemas.microsoft.com/office/drawing/2014/main" id="{236BE9F3-346A-4393-86AF-8EDD95630385}"/>
              </a:ext>
            </a:extLst>
          </p:cNvPr>
          <p:cNvSpPr>
            <a:spLocks noGrp="1"/>
          </p:cNvSpPr>
          <p:nvPr>
            <p:ph type="body" sz="quarter" idx="40" hasCustomPrompt="1"/>
          </p:nvPr>
        </p:nvSpPr>
        <p:spPr>
          <a:xfrm>
            <a:off x="1901290" y="3235511"/>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34" name="Text Placeholder 30">
            <a:extLst>
              <a:ext uri="{FF2B5EF4-FFF2-40B4-BE49-F238E27FC236}">
                <a16:creationId xmlns:a16="http://schemas.microsoft.com/office/drawing/2014/main" id="{5CAE5744-CF3D-42FE-8F33-D9E600061288}"/>
              </a:ext>
            </a:extLst>
          </p:cNvPr>
          <p:cNvSpPr>
            <a:spLocks noGrp="1"/>
          </p:cNvSpPr>
          <p:nvPr>
            <p:ph type="body" sz="quarter" idx="41" hasCustomPrompt="1"/>
          </p:nvPr>
        </p:nvSpPr>
        <p:spPr>
          <a:xfrm>
            <a:off x="1901290" y="3827932"/>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53" name="Text Placeholder 34">
            <a:extLst>
              <a:ext uri="{FF2B5EF4-FFF2-40B4-BE49-F238E27FC236}">
                <a16:creationId xmlns:a16="http://schemas.microsoft.com/office/drawing/2014/main" id="{2D28ECEA-56D3-4401-869E-E5F0C2255738}"/>
              </a:ext>
            </a:extLst>
          </p:cNvPr>
          <p:cNvSpPr>
            <a:spLocks noGrp="1"/>
          </p:cNvSpPr>
          <p:nvPr>
            <p:ph type="body" sz="quarter" idx="42" hasCustomPrompt="1"/>
          </p:nvPr>
        </p:nvSpPr>
        <p:spPr>
          <a:xfrm>
            <a:off x="1901289" y="4298228"/>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54" name="Text Placeholder 28">
            <a:extLst>
              <a:ext uri="{FF2B5EF4-FFF2-40B4-BE49-F238E27FC236}">
                <a16:creationId xmlns:a16="http://schemas.microsoft.com/office/drawing/2014/main" id="{88070772-D2E4-4269-9624-9837BC69F3C5}"/>
              </a:ext>
            </a:extLst>
          </p:cNvPr>
          <p:cNvSpPr>
            <a:spLocks noGrp="1"/>
          </p:cNvSpPr>
          <p:nvPr>
            <p:ph type="body" sz="quarter" idx="43" hasCustomPrompt="1"/>
          </p:nvPr>
        </p:nvSpPr>
        <p:spPr>
          <a:xfrm>
            <a:off x="3347874" y="3235511"/>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55" name="Text Placeholder 30">
            <a:extLst>
              <a:ext uri="{FF2B5EF4-FFF2-40B4-BE49-F238E27FC236}">
                <a16:creationId xmlns:a16="http://schemas.microsoft.com/office/drawing/2014/main" id="{A408742D-4914-4C6C-BDA9-85775EE0E3BF}"/>
              </a:ext>
            </a:extLst>
          </p:cNvPr>
          <p:cNvSpPr>
            <a:spLocks noGrp="1"/>
          </p:cNvSpPr>
          <p:nvPr>
            <p:ph type="body" sz="quarter" idx="44" hasCustomPrompt="1"/>
          </p:nvPr>
        </p:nvSpPr>
        <p:spPr>
          <a:xfrm>
            <a:off x="3347874" y="3827932"/>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56" name="Text Placeholder 34">
            <a:extLst>
              <a:ext uri="{FF2B5EF4-FFF2-40B4-BE49-F238E27FC236}">
                <a16:creationId xmlns:a16="http://schemas.microsoft.com/office/drawing/2014/main" id="{361EF2E9-62D0-429F-83EC-8918DF974CD0}"/>
              </a:ext>
            </a:extLst>
          </p:cNvPr>
          <p:cNvSpPr>
            <a:spLocks noGrp="1"/>
          </p:cNvSpPr>
          <p:nvPr>
            <p:ph type="body" sz="quarter" idx="45" hasCustomPrompt="1"/>
          </p:nvPr>
        </p:nvSpPr>
        <p:spPr>
          <a:xfrm>
            <a:off x="3347873" y="4298228"/>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57" name="Text Placeholder 28">
            <a:extLst>
              <a:ext uri="{FF2B5EF4-FFF2-40B4-BE49-F238E27FC236}">
                <a16:creationId xmlns:a16="http://schemas.microsoft.com/office/drawing/2014/main" id="{71B5A700-583A-409F-9308-ADC554378AD3}"/>
              </a:ext>
            </a:extLst>
          </p:cNvPr>
          <p:cNvSpPr>
            <a:spLocks noGrp="1"/>
          </p:cNvSpPr>
          <p:nvPr>
            <p:ph type="body" sz="quarter" idx="46" hasCustomPrompt="1"/>
          </p:nvPr>
        </p:nvSpPr>
        <p:spPr>
          <a:xfrm>
            <a:off x="4794457" y="3235511"/>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58" name="Text Placeholder 30">
            <a:extLst>
              <a:ext uri="{FF2B5EF4-FFF2-40B4-BE49-F238E27FC236}">
                <a16:creationId xmlns:a16="http://schemas.microsoft.com/office/drawing/2014/main" id="{CF44FDBE-F0E7-4F2F-A826-D0020C581955}"/>
              </a:ext>
            </a:extLst>
          </p:cNvPr>
          <p:cNvSpPr>
            <a:spLocks noGrp="1"/>
          </p:cNvSpPr>
          <p:nvPr>
            <p:ph type="body" sz="quarter" idx="47" hasCustomPrompt="1"/>
          </p:nvPr>
        </p:nvSpPr>
        <p:spPr>
          <a:xfrm>
            <a:off x="4794457" y="3827932"/>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59" name="Text Placeholder 34">
            <a:extLst>
              <a:ext uri="{FF2B5EF4-FFF2-40B4-BE49-F238E27FC236}">
                <a16:creationId xmlns:a16="http://schemas.microsoft.com/office/drawing/2014/main" id="{EE310DD2-B91C-42F8-A14A-85751FEDA4CC}"/>
              </a:ext>
            </a:extLst>
          </p:cNvPr>
          <p:cNvSpPr>
            <a:spLocks noGrp="1"/>
          </p:cNvSpPr>
          <p:nvPr>
            <p:ph type="body" sz="quarter" idx="48" hasCustomPrompt="1"/>
          </p:nvPr>
        </p:nvSpPr>
        <p:spPr>
          <a:xfrm>
            <a:off x="4794456" y="4298228"/>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60" name="Text Placeholder 28">
            <a:extLst>
              <a:ext uri="{FF2B5EF4-FFF2-40B4-BE49-F238E27FC236}">
                <a16:creationId xmlns:a16="http://schemas.microsoft.com/office/drawing/2014/main" id="{41D91AE7-F074-4658-AC32-1815BB6157B5}"/>
              </a:ext>
            </a:extLst>
          </p:cNvPr>
          <p:cNvSpPr>
            <a:spLocks noGrp="1"/>
          </p:cNvSpPr>
          <p:nvPr>
            <p:ph type="body" sz="quarter" idx="49" hasCustomPrompt="1"/>
          </p:nvPr>
        </p:nvSpPr>
        <p:spPr>
          <a:xfrm>
            <a:off x="6241040" y="3229274"/>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61" name="Text Placeholder 30">
            <a:extLst>
              <a:ext uri="{FF2B5EF4-FFF2-40B4-BE49-F238E27FC236}">
                <a16:creationId xmlns:a16="http://schemas.microsoft.com/office/drawing/2014/main" id="{6FC7F740-9BE1-4E93-99AE-BC36AE8F052B}"/>
              </a:ext>
            </a:extLst>
          </p:cNvPr>
          <p:cNvSpPr>
            <a:spLocks noGrp="1"/>
          </p:cNvSpPr>
          <p:nvPr>
            <p:ph type="body" sz="quarter" idx="50" hasCustomPrompt="1"/>
          </p:nvPr>
        </p:nvSpPr>
        <p:spPr>
          <a:xfrm>
            <a:off x="6241040" y="3821695"/>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62" name="Text Placeholder 34">
            <a:extLst>
              <a:ext uri="{FF2B5EF4-FFF2-40B4-BE49-F238E27FC236}">
                <a16:creationId xmlns:a16="http://schemas.microsoft.com/office/drawing/2014/main" id="{0C8AD5AA-DE6E-4C24-8142-A0796BC40887}"/>
              </a:ext>
            </a:extLst>
          </p:cNvPr>
          <p:cNvSpPr>
            <a:spLocks noGrp="1"/>
          </p:cNvSpPr>
          <p:nvPr>
            <p:ph type="body" sz="quarter" idx="51" hasCustomPrompt="1"/>
          </p:nvPr>
        </p:nvSpPr>
        <p:spPr>
          <a:xfrm>
            <a:off x="6241039" y="4291991"/>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63" name="Text Placeholder 28">
            <a:extLst>
              <a:ext uri="{FF2B5EF4-FFF2-40B4-BE49-F238E27FC236}">
                <a16:creationId xmlns:a16="http://schemas.microsoft.com/office/drawing/2014/main" id="{BCF0FECF-B290-45EA-A0BE-F5B590A5A20F}"/>
              </a:ext>
            </a:extLst>
          </p:cNvPr>
          <p:cNvSpPr>
            <a:spLocks noGrp="1"/>
          </p:cNvSpPr>
          <p:nvPr>
            <p:ph type="body" sz="quarter" idx="52" hasCustomPrompt="1"/>
          </p:nvPr>
        </p:nvSpPr>
        <p:spPr>
          <a:xfrm>
            <a:off x="7687623" y="3229274"/>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64" name="Text Placeholder 30">
            <a:extLst>
              <a:ext uri="{FF2B5EF4-FFF2-40B4-BE49-F238E27FC236}">
                <a16:creationId xmlns:a16="http://schemas.microsoft.com/office/drawing/2014/main" id="{F30BAEF3-CD5D-4B46-8B8F-FAFB9401F5AB}"/>
              </a:ext>
            </a:extLst>
          </p:cNvPr>
          <p:cNvSpPr>
            <a:spLocks noGrp="1"/>
          </p:cNvSpPr>
          <p:nvPr>
            <p:ph type="body" sz="quarter" idx="53" hasCustomPrompt="1"/>
          </p:nvPr>
        </p:nvSpPr>
        <p:spPr>
          <a:xfrm>
            <a:off x="7687623" y="3821695"/>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65" name="Text Placeholder 34">
            <a:extLst>
              <a:ext uri="{FF2B5EF4-FFF2-40B4-BE49-F238E27FC236}">
                <a16:creationId xmlns:a16="http://schemas.microsoft.com/office/drawing/2014/main" id="{D7E0C7DC-2D0E-4ADA-8CE3-6215D1C22F80}"/>
              </a:ext>
            </a:extLst>
          </p:cNvPr>
          <p:cNvSpPr>
            <a:spLocks noGrp="1"/>
          </p:cNvSpPr>
          <p:nvPr>
            <p:ph type="body" sz="quarter" idx="54" hasCustomPrompt="1"/>
          </p:nvPr>
        </p:nvSpPr>
        <p:spPr>
          <a:xfrm>
            <a:off x="7687622" y="4291991"/>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66" name="Text Placeholder 28">
            <a:extLst>
              <a:ext uri="{FF2B5EF4-FFF2-40B4-BE49-F238E27FC236}">
                <a16:creationId xmlns:a16="http://schemas.microsoft.com/office/drawing/2014/main" id="{FA5531DB-A971-4402-84C6-CA21A0CF24AD}"/>
              </a:ext>
            </a:extLst>
          </p:cNvPr>
          <p:cNvSpPr>
            <a:spLocks noGrp="1"/>
          </p:cNvSpPr>
          <p:nvPr>
            <p:ph type="body" sz="quarter" idx="55" hasCustomPrompt="1"/>
          </p:nvPr>
        </p:nvSpPr>
        <p:spPr>
          <a:xfrm>
            <a:off x="9134206" y="3229274"/>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67" name="Text Placeholder 30">
            <a:extLst>
              <a:ext uri="{FF2B5EF4-FFF2-40B4-BE49-F238E27FC236}">
                <a16:creationId xmlns:a16="http://schemas.microsoft.com/office/drawing/2014/main" id="{B6B0A320-29A3-4501-BECC-A97517EE7119}"/>
              </a:ext>
            </a:extLst>
          </p:cNvPr>
          <p:cNvSpPr>
            <a:spLocks noGrp="1"/>
          </p:cNvSpPr>
          <p:nvPr>
            <p:ph type="body" sz="quarter" idx="56" hasCustomPrompt="1"/>
          </p:nvPr>
        </p:nvSpPr>
        <p:spPr>
          <a:xfrm>
            <a:off x="9134206" y="3821695"/>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76" name="Text Placeholder 34">
            <a:extLst>
              <a:ext uri="{FF2B5EF4-FFF2-40B4-BE49-F238E27FC236}">
                <a16:creationId xmlns:a16="http://schemas.microsoft.com/office/drawing/2014/main" id="{0B7CE6B5-4872-405A-AC4D-BA78E4CE997A}"/>
              </a:ext>
            </a:extLst>
          </p:cNvPr>
          <p:cNvSpPr>
            <a:spLocks noGrp="1"/>
          </p:cNvSpPr>
          <p:nvPr>
            <p:ph type="body" sz="quarter" idx="57" hasCustomPrompt="1"/>
          </p:nvPr>
        </p:nvSpPr>
        <p:spPr>
          <a:xfrm>
            <a:off x="9134205" y="4291991"/>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77" name="Text Placeholder 28">
            <a:extLst>
              <a:ext uri="{FF2B5EF4-FFF2-40B4-BE49-F238E27FC236}">
                <a16:creationId xmlns:a16="http://schemas.microsoft.com/office/drawing/2014/main" id="{77B2C93D-2EA9-4FAB-AFC1-F1B16AC50066}"/>
              </a:ext>
            </a:extLst>
          </p:cNvPr>
          <p:cNvSpPr>
            <a:spLocks noGrp="1"/>
          </p:cNvSpPr>
          <p:nvPr>
            <p:ph type="body" sz="quarter" idx="58" hasCustomPrompt="1"/>
          </p:nvPr>
        </p:nvSpPr>
        <p:spPr>
          <a:xfrm>
            <a:off x="10580787" y="3229274"/>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78" name="Text Placeholder 30">
            <a:extLst>
              <a:ext uri="{FF2B5EF4-FFF2-40B4-BE49-F238E27FC236}">
                <a16:creationId xmlns:a16="http://schemas.microsoft.com/office/drawing/2014/main" id="{07C06FB9-A387-45E3-9C6A-A9B15D8BFEFB}"/>
              </a:ext>
            </a:extLst>
          </p:cNvPr>
          <p:cNvSpPr>
            <a:spLocks noGrp="1"/>
          </p:cNvSpPr>
          <p:nvPr>
            <p:ph type="body" sz="quarter" idx="59" hasCustomPrompt="1"/>
          </p:nvPr>
        </p:nvSpPr>
        <p:spPr>
          <a:xfrm>
            <a:off x="10580787" y="3821695"/>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79" name="Text Placeholder 34">
            <a:extLst>
              <a:ext uri="{FF2B5EF4-FFF2-40B4-BE49-F238E27FC236}">
                <a16:creationId xmlns:a16="http://schemas.microsoft.com/office/drawing/2014/main" id="{4F353322-DD36-45B3-87BB-93945BCCBEB2}"/>
              </a:ext>
            </a:extLst>
          </p:cNvPr>
          <p:cNvSpPr>
            <a:spLocks noGrp="1"/>
          </p:cNvSpPr>
          <p:nvPr>
            <p:ph type="body" sz="quarter" idx="60" hasCustomPrompt="1"/>
          </p:nvPr>
        </p:nvSpPr>
        <p:spPr>
          <a:xfrm>
            <a:off x="10580786" y="4291991"/>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42" name="Date Placeholder 3">
            <a:extLst>
              <a:ext uri="{FF2B5EF4-FFF2-40B4-BE49-F238E27FC236}">
                <a16:creationId xmlns:a16="http://schemas.microsoft.com/office/drawing/2014/main" id="{A8A8B099-881D-F249-AD4F-6CDEB1658BB0}"/>
              </a:ext>
            </a:extLst>
          </p:cNvPr>
          <p:cNvSpPr>
            <a:spLocks noGrp="1"/>
          </p:cNvSpPr>
          <p:nvPr>
            <p:ph type="dt" sz="half" idx="10"/>
          </p:nvPr>
        </p:nvSpPr>
        <p:spPr>
          <a:xfrm>
            <a:off x="4994275" y="6458833"/>
            <a:ext cx="2203450" cy="184666"/>
          </a:xfrm>
        </p:spPr>
        <p:txBody>
          <a:bodyPr/>
          <a:lstStyle/>
          <a:p>
            <a:fld id="{58D69960-2E74-8C4E-A2D6-A1FF386573F9}" type="datetime1">
              <a:rPr lang="en-US" smtClean="0"/>
              <a:t>8/30/2023</a:t>
            </a:fld>
            <a:endParaRPr lang="en-US"/>
          </a:p>
        </p:txBody>
      </p:sp>
      <p:sp>
        <p:nvSpPr>
          <p:cNvPr id="43" name="Footer Placeholder 4">
            <a:extLst>
              <a:ext uri="{FF2B5EF4-FFF2-40B4-BE49-F238E27FC236}">
                <a16:creationId xmlns:a16="http://schemas.microsoft.com/office/drawing/2014/main" id="{CB638D12-F736-9A4B-98E3-DA4DD3F066D1}"/>
              </a:ext>
            </a:extLst>
          </p:cNvPr>
          <p:cNvSpPr>
            <a:spLocks noGrp="1"/>
          </p:cNvSpPr>
          <p:nvPr>
            <p:ph type="ftr" sz="quarter" idx="61"/>
          </p:nvPr>
        </p:nvSpPr>
        <p:spPr>
          <a:xfrm>
            <a:off x="685800" y="6458833"/>
            <a:ext cx="4114800" cy="184666"/>
          </a:xfrm>
        </p:spPr>
        <p:txBody>
          <a:bodyPr/>
          <a:lstStyle/>
          <a:p>
            <a:r>
              <a:rPr lang="en-US"/>
              <a:t>© Avalara. Confidential and proprietary.</a:t>
            </a:r>
          </a:p>
        </p:txBody>
      </p:sp>
      <p:sp>
        <p:nvSpPr>
          <p:cNvPr id="44" name="Slide Number Placeholder 5">
            <a:extLst>
              <a:ext uri="{FF2B5EF4-FFF2-40B4-BE49-F238E27FC236}">
                <a16:creationId xmlns:a16="http://schemas.microsoft.com/office/drawing/2014/main" id="{F7384AEE-DF2B-1F43-9AD8-860855C51289}"/>
              </a:ext>
            </a:extLst>
          </p:cNvPr>
          <p:cNvSpPr>
            <a:spLocks noGrp="1"/>
          </p:cNvSpPr>
          <p:nvPr>
            <p:ph type="sldNum" sz="quarter" idx="62"/>
          </p:nvPr>
        </p:nvSpPr>
        <p:spPr>
          <a:xfrm>
            <a:off x="10575924" y="6458833"/>
            <a:ext cx="930275" cy="184666"/>
          </a:xfrm>
        </p:spPr>
        <p:txBody>
          <a:bodyPr/>
          <a:lstStyle/>
          <a:p>
            <a:fld id="{0D76ED6D-61E4-47B1-B71F-B65993433194}" type="slidenum">
              <a:rPr lang="en-US" smtClean="0"/>
              <a:t>‹#›</a:t>
            </a:fld>
            <a:endParaRPr lang="en-US"/>
          </a:p>
        </p:txBody>
      </p:sp>
    </p:spTree>
    <p:extLst>
      <p:ext uri="{BB962C8B-B14F-4D97-AF65-F5344CB8AC3E}">
        <p14:creationId xmlns:p14="http://schemas.microsoft.com/office/powerpoint/2010/main" val="34166921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C80C50-092B-0C40-B6F9-00F4606322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white">
          <a:xfrm>
            <a:off x="0" y="0"/>
            <a:ext cx="3475101" cy="6858000"/>
          </a:xfrm>
          <a:prstGeom prst="rect">
            <a:avLst/>
          </a:prstGeom>
        </p:spPr>
      </p:pic>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bwMode="ltGray">
          <a:xfrm>
            <a:off x="0" y="0"/>
            <a:ext cx="3487294" cy="3460496"/>
          </a:xfrm>
          <a:solidFill>
            <a:schemeClr val="bg2"/>
          </a:solidFill>
        </p:spPr>
        <p:txBody>
          <a:bodyPr anchor="ctr"/>
          <a:lstStyle>
            <a:lvl1pPr algn="ctr">
              <a:defRPr/>
            </a:lvl1pPr>
          </a:lstStyle>
          <a:p>
            <a:r>
              <a:rPr lang="en-US"/>
              <a:t>Click icon to add picture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3290500"/>
            <a:ext cx="6511925" cy="276999"/>
          </a:xfrm>
        </p:spPr>
        <p:txBody>
          <a:bodyPr anchor="ctr">
            <a:spAutoFit/>
          </a:bodyPr>
          <a:lstStyle>
            <a:lvl1pPr>
              <a:spcBef>
                <a:spcPts val="0"/>
              </a:spcBef>
              <a:spcAft>
                <a:spcPts val="600"/>
              </a:spcAft>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4179475"/>
            <a:ext cx="2803017" cy="246221"/>
          </a:xfrm>
        </p:spPr>
        <p:txBody>
          <a:bodyPr wrap="square" anchor="b">
            <a:spAutoFit/>
          </a:bodyPr>
          <a:lstStyle>
            <a:lvl1pPr algn="ctr">
              <a:spcBef>
                <a:spcPts val="0"/>
              </a:spcBef>
              <a:spcAft>
                <a:spcPts val="600"/>
              </a:spcAft>
              <a:buNone/>
              <a:defRPr sz="1600" b="1">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4538694"/>
            <a:ext cx="2803017" cy="215444"/>
          </a:xfrm>
        </p:spPr>
        <p:txBody>
          <a:bodyPr wrap="square" anchor="t">
            <a:spAutoFit/>
          </a:bodyPr>
          <a:lstStyle>
            <a:lvl1pPr algn="ctr">
              <a:spcBef>
                <a:spcPts val="0"/>
              </a:spcBef>
              <a:spcAft>
                <a:spcPts val="600"/>
              </a:spcAft>
              <a:buNone/>
              <a:defRPr sz="14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5696476"/>
            <a:ext cx="2803017" cy="215444"/>
          </a:xfrm>
        </p:spPr>
        <p:txBody>
          <a:bodyPr wrap="square" anchor="b">
            <a:spAutoFit/>
          </a:bodyPr>
          <a:lstStyle>
            <a:lvl1pPr algn="ctr">
              <a:spcBef>
                <a:spcPts val="0"/>
              </a:spcBef>
              <a:spcAft>
                <a:spcPts val="600"/>
              </a:spcAft>
              <a:buNone/>
              <a:defRPr sz="1400">
                <a:solidFill>
                  <a:srgbClr val="FEC2A4"/>
                </a:solidFill>
              </a:defRPr>
            </a:lvl1pPr>
            <a:lvl2pPr marL="137160" indent="0">
              <a:buNone/>
              <a:defRPr/>
            </a:lvl2pPr>
            <a:lvl3pPr marL="512763" indent="0">
              <a:buNone/>
              <a:defRPr/>
            </a:lvl3pPr>
            <a:lvl4pPr marL="858838" indent="0">
              <a:buNone/>
              <a:defRPr/>
            </a:lvl4pPr>
            <a:lvl5pPr>
              <a:buNone/>
              <a:defRPr/>
            </a:lvl5pPr>
          </a:lstStyle>
          <a:p>
            <a:pPr lvl="0"/>
            <a:r>
              <a:rPr lang="en-US"/>
              <a:t>Organization name</a:t>
            </a:r>
          </a:p>
        </p:txBody>
      </p:sp>
    </p:spTree>
    <p:extLst>
      <p:ext uri="{BB962C8B-B14F-4D97-AF65-F5344CB8AC3E}">
        <p14:creationId xmlns:p14="http://schemas.microsoft.com/office/powerpoint/2010/main" val="4115074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io Circ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798872-F54D-8643-8F0F-F695BA20AE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white">
          <a:xfrm>
            <a:off x="0" y="0"/>
            <a:ext cx="3475101" cy="6858000"/>
          </a:xfrm>
          <a:prstGeom prst="rect">
            <a:avLst/>
          </a:prstGeom>
        </p:spPr>
      </p:pic>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a:xfrm>
            <a:off x="945064" y="971296"/>
            <a:ext cx="1574306" cy="1567690"/>
          </a:xfrm>
          <a:prstGeom prst="ellipse">
            <a:avLst/>
          </a:prstGeom>
          <a:solidFill>
            <a:schemeClr val="bg1"/>
          </a:solidFill>
          <a:ln w="38100">
            <a:solidFill>
              <a:schemeClr val="bg1"/>
            </a:solidFill>
          </a:ln>
        </p:spPr>
        <p:txBody>
          <a:bodyPr anchor="ctr"/>
          <a:lstStyle>
            <a:lvl1pPr algn="ctr">
              <a:defRPr/>
            </a:lvl1pPr>
          </a:lstStyle>
          <a:p>
            <a:r>
              <a:rPr lang="en-US"/>
              <a:t>Click icon to add picture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3290500"/>
            <a:ext cx="6511925" cy="276999"/>
          </a:xfrm>
        </p:spPr>
        <p:txBody>
          <a:bodyPr anchor="ctr">
            <a:spAutoFit/>
          </a:bodyPr>
          <a:lstStyle>
            <a:lvl1pPr>
              <a:spcBef>
                <a:spcPts val="0"/>
              </a:spcBef>
              <a:spcAft>
                <a:spcPts val="600"/>
              </a:spcAft>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3275112"/>
            <a:ext cx="2803017" cy="246221"/>
          </a:xfrm>
        </p:spPr>
        <p:txBody>
          <a:bodyPr wrap="square" anchor="b">
            <a:spAutoFit/>
          </a:bodyPr>
          <a:lstStyle>
            <a:lvl1pPr algn="ctr">
              <a:spcBef>
                <a:spcPts val="0"/>
              </a:spcBef>
              <a:spcAft>
                <a:spcPts val="600"/>
              </a:spcAft>
              <a:buNone/>
              <a:defRPr sz="1600" b="1">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3634331"/>
            <a:ext cx="2803017" cy="215444"/>
          </a:xfrm>
        </p:spPr>
        <p:txBody>
          <a:bodyPr wrap="square" anchor="t">
            <a:spAutoFit/>
          </a:bodyPr>
          <a:lstStyle>
            <a:lvl1pPr algn="ctr">
              <a:spcBef>
                <a:spcPts val="0"/>
              </a:spcBef>
              <a:spcAft>
                <a:spcPts val="600"/>
              </a:spcAft>
              <a:buNone/>
              <a:defRPr sz="14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4792113"/>
            <a:ext cx="2803017" cy="215444"/>
          </a:xfrm>
        </p:spPr>
        <p:txBody>
          <a:bodyPr wrap="square" anchor="b">
            <a:spAutoFit/>
          </a:bodyPr>
          <a:lstStyle>
            <a:lvl1pPr algn="ctr">
              <a:spcBef>
                <a:spcPts val="0"/>
              </a:spcBef>
              <a:spcAft>
                <a:spcPts val="600"/>
              </a:spcAft>
              <a:buNone/>
              <a:defRPr sz="1400">
                <a:solidFill>
                  <a:srgbClr val="FEC2A4"/>
                </a:solidFill>
              </a:defRPr>
            </a:lvl1pPr>
            <a:lvl2pPr marL="137160" indent="0">
              <a:buNone/>
              <a:defRPr/>
            </a:lvl2pPr>
            <a:lvl3pPr marL="512763" indent="0">
              <a:buNone/>
              <a:defRPr/>
            </a:lvl3pPr>
            <a:lvl4pPr marL="858838" indent="0">
              <a:buNone/>
              <a:defRPr/>
            </a:lvl4pPr>
            <a:lvl5pPr>
              <a:buNone/>
              <a:defRPr/>
            </a:lvl5pPr>
          </a:lstStyle>
          <a:p>
            <a:pPr lvl="0"/>
            <a:r>
              <a:rPr lang="en-US"/>
              <a:t>Organization name</a:t>
            </a:r>
          </a:p>
        </p:txBody>
      </p:sp>
    </p:spTree>
    <p:extLst>
      <p:ext uri="{BB962C8B-B14F-4D97-AF65-F5344CB8AC3E}">
        <p14:creationId xmlns:p14="http://schemas.microsoft.com/office/powerpoint/2010/main" val="39086629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0E9CBF-5800-E343-BCDE-D5782E6C0E88}"/>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 y="1714"/>
            <a:ext cx="3472053" cy="6854571"/>
          </a:xfrm>
          <a:prstGeom prst="rect">
            <a:avLst/>
          </a:prstGeom>
        </p:spPr>
      </p:pic>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2052089"/>
            <a:ext cx="2803017" cy="246221"/>
          </a:xfrm>
        </p:spPr>
        <p:txBody>
          <a:bodyPr wrap="square" anchor="b">
            <a:spAutoFit/>
          </a:bodyPr>
          <a:lstStyle>
            <a:lvl1pPr algn="l">
              <a:spcBef>
                <a:spcPts val="0"/>
              </a:spcBef>
              <a:spcAft>
                <a:spcPts val="600"/>
              </a:spcAft>
              <a:buNone/>
              <a:defRPr sz="1600">
                <a:solidFill>
                  <a:schemeClr val="tx1"/>
                </a:solidFill>
              </a:defRPr>
            </a:lvl1pPr>
            <a:lvl2pPr marL="137160" indent="0">
              <a:buNone/>
              <a:defRPr/>
            </a:lvl2pPr>
            <a:lvl3pPr marL="512763" indent="0">
              <a:buNone/>
              <a:defRPr/>
            </a:lvl3pPr>
            <a:lvl4pPr marL="858838" indent="0">
              <a:buNone/>
              <a:defRPr/>
            </a:lvl4pPr>
            <a:lvl5pPr>
              <a:buNone/>
              <a:defRPr/>
            </a:lvl5pPr>
          </a:lstStyle>
          <a:p>
            <a:pPr lvl="0"/>
            <a:r>
              <a:rPr lang="en-US"/>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2362781"/>
            <a:ext cx="2803017" cy="215444"/>
          </a:xfrm>
        </p:spPr>
        <p:txBody>
          <a:bodyPr wrap="square" anchor="t">
            <a:spAutoFit/>
          </a:bodyPr>
          <a:lstStyle>
            <a:lvl1pPr algn="l">
              <a:spcBef>
                <a:spcPts val="0"/>
              </a:spcBef>
              <a:spcAft>
                <a:spcPts val="600"/>
              </a:spcAft>
              <a:buNone/>
              <a:defRPr sz="1400">
                <a:solidFill>
                  <a:schemeClr val="tx1"/>
                </a:solidFill>
              </a:defRPr>
            </a:lvl1pPr>
            <a:lvl2pPr marL="137160" indent="0">
              <a:buNone/>
              <a:defRPr/>
            </a:lvl2pPr>
            <a:lvl3pPr marL="512763" indent="0">
              <a:buNone/>
              <a:defRPr/>
            </a:lvl3pPr>
            <a:lvl4pPr marL="858838" indent="0">
              <a:buNone/>
              <a:defRPr/>
            </a:lvl4pPr>
            <a:lvl5pPr>
              <a:buNone/>
              <a:defRPr/>
            </a:lvl5pPr>
          </a:lstStyle>
          <a:p>
            <a:pPr lvl="0"/>
            <a:r>
              <a:rPr lang="en-US"/>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2799203"/>
            <a:ext cx="2803017" cy="215444"/>
          </a:xfrm>
        </p:spPr>
        <p:txBody>
          <a:bodyPr wrap="square" anchor="b">
            <a:spAutoFit/>
          </a:bodyPr>
          <a:lstStyle>
            <a:lvl1pPr algn="l">
              <a:spcBef>
                <a:spcPts val="0"/>
              </a:spcBef>
              <a:spcAft>
                <a:spcPts val="600"/>
              </a:spcAft>
              <a:buNone/>
              <a:defRPr sz="1400">
                <a:solidFill>
                  <a:schemeClr val="tx1"/>
                </a:solidFill>
              </a:defRPr>
            </a:lvl1pPr>
            <a:lvl2pPr marL="137160" indent="0">
              <a:buNone/>
              <a:defRPr/>
            </a:lvl2pPr>
            <a:lvl3pPr marL="512763" indent="0">
              <a:buNone/>
              <a:defRPr/>
            </a:lvl3pPr>
            <a:lvl4pPr marL="858838" indent="0">
              <a:buNone/>
              <a:defRPr/>
            </a:lvl4pPr>
            <a:lvl5pPr>
              <a:buNone/>
              <a:defRPr/>
            </a:lvl5pPr>
          </a:lstStyle>
          <a:p>
            <a:pPr lvl="0"/>
            <a:r>
              <a:rPr lang="en-US"/>
              <a:t>Organization name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hasCustomPrompt="1"/>
          </p:nvPr>
        </p:nvSpPr>
        <p:spPr>
          <a:xfrm>
            <a:off x="3751605" y="2049011"/>
            <a:ext cx="2172945" cy="249299"/>
          </a:xfrm>
        </p:spPr>
        <p:txBody>
          <a:bodyPr wrap="square" anchor="b">
            <a:spAutoFit/>
          </a:bodyPr>
          <a:lstStyle>
            <a:lvl1pPr marL="182880" indent="-182880">
              <a:lnSpc>
                <a:spcPct val="90000"/>
              </a:lnSpc>
              <a:spcBef>
                <a:spcPts val="0"/>
              </a:spcBef>
              <a:spcAft>
                <a:spcPts val="600"/>
              </a:spcAft>
              <a:buFontTx/>
              <a:buBlip>
                <a:blip r:embed="rId3"/>
              </a:buBlip>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55" name="Text Placeholder 65">
            <a:extLst>
              <a:ext uri="{FF2B5EF4-FFF2-40B4-BE49-F238E27FC236}">
                <a16:creationId xmlns:a16="http://schemas.microsoft.com/office/drawing/2014/main" id="{C8FFC3B9-058B-45E7-BE7C-C3AD504095BE}"/>
              </a:ext>
            </a:extLst>
          </p:cNvPr>
          <p:cNvSpPr>
            <a:spLocks noGrp="1"/>
          </p:cNvSpPr>
          <p:nvPr>
            <p:ph type="body" sz="quarter" idx="18" hasCustomPrompt="1"/>
          </p:nvPr>
        </p:nvSpPr>
        <p:spPr>
          <a:xfrm>
            <a:off x="6548245" y="2049011"/>
            <a:ext cx="2172945" cy="249299"/>
          </a:xfrm>
        </p:spPr>
        <p:txBody>
          <a:bodyPr wrap="square" anchor="b">
            <a:spAutoFit/>
          </a:bodyPr>
          <a:lstStyle>
            <a:lvl1pPr marL="182880" indent="-182880">
              <a:lnSpc>
                <a:spcPct val="90000"/>
              </a:lnSpc>
              <a:spcBef>
                <a:spcPts val="0"/>
              </a:spcBef>
              <a:spcAft>
                <a:spcPts val="600"/>
              </a:spcAft>
              <a:buFontTx/>
              <a:buBlip>
                <a:blip r:embed="rId3"/>
              </a:buBlip>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56" name="Text Placeholder 65">
            <a:extLst>
              <a:ext uri="{FF2B5EF4-FFF2-40B4-BE49-F238E27FC236}">
                <a16:creationId xmlns:a16="http://schemas.microsoft.com/office/drawing/2014/main" id="{847E1047-9010-4A85-8482-AEBE01A64011}"/>
              </a:ext>
            </a:extLst>
          </p:cNvPr>
          <p:cNvSpPr>
            <a:spLocks noGrp="1"/>
          </p:cNvSpPr>
          <p:nvPr>
            <p:ph type="body" sz="quarter" idx="19" hasCustomPrompt="1"/>
          </p:nvPr>
        </p:nvSpPr>
        <p:spPr>
          <a:xfrm>
            <a:off x="9344885" y="2049011"/>
            <a:ext cx="2172945" cy="249299"/>
          </a:xfrm>
        </p:spPr>
        <p:txBody>
          <a:bodyPr wrap="square" anchor="b">
            <a:spAutoFit/>
          </a:bodyPr>
          <a:lstStyle>
            <a:lvl1pPr marL="182880" indent="-182880">
              <a:lnSpc>
                <a:spcPct val="90000"/>
              </a:lnSpc>
              <a:spcBef>
                <a:spcPts val="0"/>
              </a:spcBef>
              <a:spcAft>
                <a:spcPts val="600"/>
              </a:spcAft>
              <a:buFontTx/>
              <a:buBlip>
                <a:blip r:embed="rId3"/>
              </a:buBlip>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hasCustomPrompt="1"/>
          </p:nvPr>
        </p:nvSpPr>
        <p:spPr bwMode="white">
          <a:xfrm>
            <a:off x="9344884" y="274957"/>
            <a:ext cx="2161317" cy="1105789"/>
          </a:xfrm>
          <a:prstGeom prst="rect">
            <a:avLst/>
          </a:prstGeom>
          <a:solidFill>
            <a:srgbClr val="FFFFFF"/>
          </a:solidFill>
        </p:spPr>
        <p:txBody>
          <a:bodyPr anchor="ctr"/>
          <a:lstStyle>
            <a:lvl1pPr algn="ctr">
              <a:defRPr/>
            </a:lvl1pPr>
          </a:lstStyle>
          <a:p>
            <a:r>
              <a:rPr lang="en-US"/>
              <a:t>Logo</a:t>
            </a:r>
          </a:p>
        </p:txBody>
      </p:sp>
      <p:sp>
        <p:nvSpPr>
          <p:cNvPr id="2" name="TextBox 1">
            <a:extLst>
              <a:ext uri="{FF2B5EF4-FFF2-40B4-BE49-F238E27FC236}">
                <a16:creationId xmlns:a16="http://schemas.microsoft.com/office/drawing/2014/main" id="{68DC375A-6AA2-4A81-B971-DE59FD89FBEB}"/>
              </a:ext>
            </a:extLst>
          </p:cNvPr>
          <p:cNvSpPr txBox="1"/>
          <p:nvPr/>
        </p:nvSpPr>
        <p:spPr>
          <a:xfrm>
            <a:off x="330708" y="498188"/>
            <a:ext cx="2662015" cy="985140"/>
          </a:xfrm>
          <a:prstGeom prst="rect">
            <a:avLst/>
          </a:prstGeom>
        </p:spPr>
        <p:txBody>
          <a:bodyPr vert="horz" wrap="square" lIns="0" tIns="0" rIns="0" bIns="0" rtlCol="0" anchor="b">
            <a:noAutofit/>
          </a:bodyPr>
          <a:lstStyle/>
          <a:p>
            <a:pPr algn="l">
              <a:lnSpc>
                <a:spcPct val="90000"/>
              </a:lnSpc>
            </a:pPr>
            <a:r>
              <a:rPr lang="en-US" sz="2800" b="1">
                <a:solidFill>
                  <a:srgbClr val="199BD2"/>
                </a:solidFill>
                <a:latin typeface="+mj-lt"/>
              </a:rPr>
              <a:t>Customer </a:t>
            </a:r>
            <a:br>
              <a:rPr lang="en-US" sz="2800" b="1">
                <a:solidFill>
                  <a:srgbClr val="199BD2"/>
                </a:solidFill>
                <a:latin typeface="+mj-lt"/>
              </a:rPr>
            </a:br>
            <a:r>
              <a:rPr lang="en-US" sz="2800" b="1">
                <a:solidFill>
                  <a:srgbClr val="199BD2"/>
                </a:solidFill>
                <a:latin typeface="+mj-lt"/>
              </a:rPr>
              <a:t>Case Study</a:t>
            </a:r>
          </a:p>
        </p:txBody>
      </p:sp>
      <p:sp>
        <p:nvSpPr>
          <p:cNvPr id="19" name="Text Placeholder 4">
            <a:extLst>
              <a:ext uri="{FF2B5EF4-FFF2-40B4-BE49-F238E27FC236}">
                <a16:creationId xmlns:a16="http://schemas.microsoft.com/office/drawing/2014/main" id="{AC988A1F-F73C-41E8-90B0-580A175CAB52}"/>
              </a:ext>
            </a:extLst>
          </p:cNvPr>
          <p:cNvSpPr>
            <a:spLocks noGrp="1"/>
          </p:cNvSpPr>
          <p:nvPr>
            <p:ph type="body" sz="quarter" idx="20" hasCustomPrompt="1"/>
          </p:nvPr>
        </p:nvSpPr>
        <p:spPr>
          <a:xfrm>
            <a:off x="3746500" y="2408238"/>
            <a:ext cx="2178050" cy="3948872"/>
          </a:xfrm>
        </p:spPr>
        <p:txBody>
          <a:bodyPr/>
          <a:lstStyle>
            <a:lvl1pPr>
              <a:spcBef>
                <a:spcPts val="0"/>
              </a:spcBef>
              <a:spcAft>
                <a:spcPts val="600"/>
              </a:spcAft>
              <a:defRPr sz="1600"/>
            </a:lvl1pPr>
            <a:lvl2pPr>
              <a:spcBef>
                <a:spcPts val="0"/>
              </a:spcBef>
              <a:spcAft>
                <a:spcPts val="600"/>
              </a:spcAft>
              <a:defRPr sz="1600"/>
            </a:lvl2pPr>
            <a:lvl3pPr>
              <a:spcBef>
                <a:spcPts val="0"/>
              </a:spcBef>
              <a:spcAft>
                <a:spcPts val="600"/>
              </a:spcAft>
              <a:defRPr sz="1600"/>
            </a:lvl3pPr>
            <a:lvl4pPr marL="858838" indent="0">
              <a:buNone/>
              <a:defRPr sz="1600"/>
            </a:lvl4pPr>
            <a:lvl5pPr>
              <a:defRPr sz="1800"/>
            </a:lvl5pPr>
          </a:lstStyle>
          <a:p>
            <a:pPr lvl="0"/>
            <a:r>
              <a:rPr lang="en-US"/>
              <a:t>Edit Master text styles</a:t>
            </a:r>
          </a:p>
          <a:p>
            <a:pPr lvl="1"/>
            <a:r>
              <a:rPr lang="en-US"/>
              <a:t>Second level</a:t>
            </a:r>
          </a:p>
          <a:p>
            <a:pPr lvl="2"/>
            <a:r>
              <a:rPr lang="en-US"/>
              <a:t>Third level</a:t>
            </a:r>
          </a:p>
        </p:txBody>
      </p:sp>
      <p:sp>
        <p:nvSpPr>
          <p:cNvPr id="20" name="Text Placeholder 4">
            <a:extLst>
              <a:ext uri="{FF2B5EF4-FFF2-40B4-BE49-F238E27FC236}">
                <a16:creationId xmlns:a16="http://schemas.microsoft.com/office/drawing/2014/main" id="{9557BF5B-95AF-4DE1-98A0-29366192625F}"/>
              </a:ext>
            </a:extLst>
          </p:cNvPr>
          <p:cNvSpPr>
            <a:spLocks noGrp="1"/>
          </p:cNvSpPr>
          <p:nvPr>
            <p:ph type="body" sz="quarter" idx="21" hasCustomPrompt="1"/>
          </p:nvPr>
        </p:nvSpPr>
        <p:spPr>
          <a:xfrm>
            <a:off x="6545692" y="2408238"/>
            <a:ext cx="2178050" cy="3948872"/>
          </a:xfrm>
        </p:spPr>
        <p:txBody>
          <a:bodyPr/>
          <a:lstStyle>
            <a:lvl1pPr>
              <a:spcBef>
                <a:spcPts val="0"/>
              </a:spcBef>
              <a:spcAft>
                <a:spcPts val="600"/>
              </a:spcAft>
              <a:defRPr sz="1600"/>
            </a:lvl1pPr>
            <a:lvl2pPr>
              <a:spcBef>
                <a:spcPts val="0"/>
              </a:spcBef>
              <a:spcAft>
                <a:spcPts val="600"/>
              </a:spcAft>
              <a:defRPr sz="1600"/>
            </a:lvl2pPr>
            <a:lvl3pPr>
              <a:spcBef>
                <a:spcPts val="0"/>
              </a:spcBef>
              <a:spcAft>
                <a:spcPts val="600"/>
              </a:spcAft>
              <a:defRPr sz="1600"/>
            </a:lvl3pPr>
            <a:lvl4pPr marL="858838" indent="0">
              <a:buNone/>
              <a:defRPr sz="16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4">
            <a:extLst>
              <a:ext uri="{FF2B5EF4-FFF2-40B4-BE49-F238E27FC236}">
                <a16:creationId xmlns:a16="http://schemas.microsoft.com/office/drawing/2014/main" id="{06322C9A-F998-4EF5-BCF9-357E795C005B}"/>
              </a:ext>
            </a:extLst>
          </p:cNvPr>
          <p:cNvSpPr>
            <a:spLocks noGrp="1"/>
          </p:cNvSpPr>
          <p:nvPr>
            <p:ph type="body" sz="quarter" idx="22" hasCustomPrompt="1"/>
          </p:nvPr>
        </p:nvSpPr>
        <p:spPr>
          <a:xfrm>
            <a:off x="9344884" y="2408238"/>
            <a:ext cx="2178050" cy="3948872"/>
          </a:xfrm>
        </p:spPr>
        <p:txBody>
          <a:bodyPr/>
          <a:lstStyle>
            <a:lvl1pPr>
              <a:spcBef>
                <a:spcPts val="0"/>
              </a:spcBef>
              <a:spcAft>
                <a:spcPts val="600"/>
              </a:spcAft>
              <a:defRPr sz="1600"/>
            </a:lvl1pPr>
            <a:lvl2pPr>
              <a:spcBef>
                <a:spcPts val="0"/>
              </a:spcBef>
              <a:spcAft>
                <a:spcPts val="600"/>
              </a:spcAft>
              <a:defRPr sz="1600"/>
            </a:lvl2pPr>
            <a:lvl3pPr>
              <a:spcBef>
                <a:spcPts val="0"/>
              </a:spcBef>
              <a:spcAft>
                <a:spcPts val="600"/>
              </a:spcAft>
              <a:defRPr sz="1600"/>
            </a:lvl3pPr>
            <a:lvl4pPr marL="858838" indent="0">
              <a:buNone/>
              <a:defRPr sz="1600"/>
            </a:lvl4pPr>
            <a:lvl5pPr>
              <a:defRPr sz="1800"/>
            </a:lvl5pPr>
          </a:lstStyle>
          <a:p>
            <a:pPr lvl="0"/>
            <a:r>
              <a:rPr lang="en-US"/>
              <a:t>Edit Master text styles</a:t>
            </a:r>
          </a:p>
          <a:p>
            <a:pPr lvl="1"/>
            <a:r>
              <a:rPr lang="en-US"/>
              <a:t>Second level</a:t>
            </a:r>
          </a:p>
          <a:p>
            <a:pPr lvl="2"/>
            <a:r>
              <a:rPr lang="en-US"/>
              <a:t>Third level</a:t>
            </a:r>
          </a:p>
        </p:txBody>
      </p:sp>
      <p:sp>
        <p:nvSpPr>
          <p:cNvPr id="23" name="Text Placeholder 7">
            <a:extLst>
              <a:ext uri="{FF2B5EF4-FFF2-40B4-BE49-F238E27FC236}">
                <a16:creationId xmlns:a16="http://schemas.microsoft.com/office/drawing/2014/main" id="{E388B79A-34B1-49CE-A299-96DF81853027}"/>
              </a:ext>
            </a:extLst>
          </p:cNvPr>
          <p:cNvSpPr>
            <a:spLocks noGrp="1"/>
          </p:cNvSpPr>
          <p:nvPr>
            <p:ph type="body" sz="quarter" idx="23" hasCustomPrompt="1"/>
          </p:nvPr>
        </p:nvSpPr>
        <p:spPr>
          <a:xfrm>
            <a:off x="330708" y="3429000"/>
            <a:ext cx="2803017" cy="2945887"/>
          </a:xfrm>
        </p:spPr>
        <p:txBody>
          <a:bodyPr anchor="t">
            <a:normAutofit/>
          </a:bodyPr>
          <a:lstStyle>
            <a:lvl1pPr marL="0" indent="0" algn="l">
              <a:lnSpc>
                <a:spcPct val="100000"/>
              </a:lnSpc>
              <a:spcBef>
                <a:spcPts val="0"/>
              </a:spcBef>
              <a:spcAft>
                <a:spcPts val="600"/>
              </a:spcAft>
              <a:buFont typeface="Corbel" panose="020B0503020204020204" pitchFamily="34" charset="0"/>
              <a:buNone/>
              <a:defRPr sz="1600">
                <a:solidFill>
                  <a:schemeClr val="tx1"/>
                </a:solidFill>
              </a:defRPr>
            </a:lvl1pPr>
            <a:lvl2pPr marL="137160" indent="0">
              <a:buNone/>
              <a:defRPr/>
            </a:lvl2pPr>
          </a:lstStyle>
          <a:p>
            <a:pPr lvl="0"/>
            <a:r>
              <a:rPr lang="en-US"/>
              <a:t>Optional quote placeholder</a:t>
            </a:r>
          </a:p>
        </p:txBody>
      </p:sp>
    </p:spTree>
    <p:extLst>
      <p:ext uri="{BB962C8B-B14F-4D97-AF65-F5344CB8AC3E}">
        <p14:creationId xmlns:p14="http://schemas.microsoft.com/office/powerpoint/2010/main" val="41401429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ri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FBBD96-140A-49F7-B70B-436608B30CE4}"/>
              </a:ext>
            </a:extLst>
          </p:cNvPr>
          <p:cNvGrpSpPr/>
          <p:nvPr/>
        </p:nvGrpSpPr>
        <p:grpSpPr>
          <a:xfrm>
            <a:off x="0" y="0"/>
            <a:ext cx="12192000" cy="6858000"/>
            <a:chOff x="0" y="0"/>
            <a:chExt cx="12192000" cy="6858000"/>
          </a:xfrm>
        </p:grpSpPr>
        <p:sp>
          <p:nvSpPr>
            <p:cNvPr id="48" name="Freeform: Shape 47">
              <a:extLst>
                <a:ext uri="{FF2B5EF4-FFF2-40B4-BE49-F238E27FC236}">
                  <a16:creationId xmlns:a16="http://schemas.microsoft.com/office/drawing/2014/main" id="{11D71861-0DD2-4F91-B0BB-B1D5F39168A0}"/>
                </a:ext>
              </a:extLst>
            </p:cNvPr>
            <p:cNvSpPr/>
            <p:nvPr/>
          </p:nvSpPr>
          <p:spPr>
            <a:xfrm>
              <a:off x="0" y="0"/>
              <a:ext cx="12192000" cy="6858000"/>
            </a:xfrm>
            <a:custGeom>
              <a:avLst/>
              <a:gdLst>
                <a:gd name="connsiteX0" fmla="*/ 685799 w 12192000"/>
                <a:gd name="connsiteY0" fmla="*/ 609601 h 6858000"/>
                <a:gd name="connsiteX1" fmla="*/ 685799 w 12192000"/>
                <a:gd name="connsiteY1" fmla="*/ 916939 h 6858000"/>
                <a:gd name="connsiteX2" fmla="*/ 685800 w 12192000"/>
                <a:gd name="connsiteY2" fmla="*/ 916939 h 6858000"/>
                <a:gd name="connsiteX3" fmla="*/ 685800 w 12192000"/>
                <a:gd name="connsiteY3" fmla="*/ 6350000 h 6858000"/>
                <a:gd name="connsiteX4" fmla="*/ 11506200 w 12192000"/>
                <a:gd name="connsiteY4" fmla="*/ 6350000 h 6858000"/>
                <a:gd name="connsiteX5" fmla="*/ 11506200 w 12192000"/>
                <a:gd name="connsiteY5" fmla="*/ 863600 h 6858000"/>
                <a:gd name="connsiteX6" fmla="*/ 11506199 w 12192000"/>
                <a:gd name="connsiteY6" fmla="*/ 863600 h 6858000"/>
                <a:gd name="connsiteX7" fmla="*/ 11506199 w 12192000"/>
                <a:gd name="connsiteY7" fmla="*/ 609601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685799" y="609601"/>
                  </a:moveTo>
                  <a:lnTo>
                    <a:pt x="685799" y="916939"/>
                  </a:lnTo>
                  <a:lnTo>
                    <a:pt x="685800" y="916939"/>
                  </a:lnTo>
                  <a:lnTo>
                    <a:pt x="685800" y="6350000"/>
                  </a:lnTo>
                  <a:lnTo>
                    <a:pt x="11506200" y="6350000"/>
                  </a:lnTo>
                  <a:lnTo>
                    <a:pt x="11506200" y="863600"/>
                  </a:lnTo>
                  <a:lnTo>
                    <a:pt x="11506199" y="863600"/>
                  </a:lnTo>
                  <a:lnTo>
                    <a:pt x="11506199" y="609601"/>
                  </a:lnTo>
                  <a:close/>
                  <a:moveTo>
                    <a:pt x="0" y="0"/>
                  </a:moveTo>
                  <a:lnTo>
                    <a:pt x="12192000" y="0"/>
                  </a:lnTo>
                  <a:lnTo>
                    <a:pt x="12192000" y="6858000"/>
                  </a:lnTo>
                  <a:lnTo>
                    <a:pt x="0" y="6858000"/>
                  </a:lnTo>
                  <a:close/>
                </a:path>
              </a:pathLst>
            </a:custGeom>
            <a:solidFill>
              <a:srgbClr val="FF6699">
                <a:alpha val="7000"/>
              </a:srgbClr>
            </a:solidFill>
            <a:ln>
              <a:no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rial" panose="020B0604020202020204"/>
              </a:endParaRPr>
            </a:p>
          </p:txBody>
        </p:sp>
        <p:grpSp>
          <p:nvGrpSpPr>
            <p:cNvPr id="4" name="Group 3">
              <a:extLst>
                <a:ext uri="{FF2B5EF4-FFF2-40B4-BE49-F238E27FC236}">
                  <a16:creationId xmlns:a16="http://schemas.microsoft.com/office/drawing/2014/main" id="{44D02EFD-8B05-41F1-819B-195D557801C7}"/>
                </a:ext>
              </a:extLst>
            </p:cNvPr>
            <p:cNvGrpSpPr/>
            <p:nvPr/>
          </p:nvGrpSpPr>
          <p:grpSpPr>
            <a:xfrm>
              <a:off x="0" y="965200"/>
              <a:ext cx="12192000" cy="5537200"/>
              <a:chOff x="0" y="965200"/>
              <a:chExt cx="12192000" cy="5537200"/>
            </a:xfrm>
          </p:grpSpPr>
          <p:sp>
            <p:nvSpPr>
              <p:cNvPr id="87" name="Rectangle 86">
                <a:extLst>
                  <a:ext uri="{FF2B5EF4-FFF2-40B4-BE49-F238E27FC236}">
                    <a16:creationId xmlns:a16="http://schemas.microsoft.com/office/drawing/2014/main" id="{F5BA6BD8-64A8-4052-8562-9D66E2C64EE1}"/>
                  </a:ext>
                </a:extLst>
              </p:cNvPr>
              <p:cNvSpPr/>
              <p:nvPr/>
            </p:nvSpPr>
            <p:spPr>
              <a:xfrm>
                <a:off x="685800" y="5906515"/>
                <a:ext cx="10820400" cy="444500"/>
              </a:xfrm>
              <a:prstGeom prst="rect">
                <a:avLst/>
              </a:prstGeom>
              <a:solidFill>
                <a:srgbClr val="FFC000">
                  <a:alpha val="20000"/>
                </a:srgbClr>
              </a:solidFill>
              <a:ln>
                <a:no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rial" panose="020B0604020202020204"/>
                </a:endParaRPr>
              </a:p>
            </p:txBody>
          </p:sp>
          <p:grpSp>
            <p:nvGrpSpPr>
              <p:cNvPr id="67" name="Group 66">
                <a:extLst>
                  <a:ext uri="{FF2B5EF4-FFF2-40B4-BE49-F238E27FC236}">
                    <a16:creationId xmlns:a16="http://schemas.microsoft.com/office/drawing/2014/main" id="{A43F14D2-490D-4AF2-A5CD-2E28590DA616}"/>
                  </a:ext>
                </a:extLst>
              </p:cNvPr>
              <p:cNvGrpSpPr/>
              <p:nvPr/>
            </p:nvGrpSpPr>
            <p:grpSpPr>
              <a:xfrm>
                <a:off x="342900" y="2235200"/>
                <a:ext cx="11506200" cy="4114800"/>
                <a:chOff x="342900" y="-706164"/>
                <a:chExt cx="11506200" cy="1562145"/>
              </a:xfrm>
              <a:solidFill>
                <a:schemeClr val="bg1">
                  <a:lumMod val="75000"/>
                  <a:alpha val="50000"/>
                </a:schemeClr>
              </a:solidFill>
            </p:grpSpPr>
            <p:sp>
              <p:nvSpPr>
                <p:cNvPr id="68" name="Rectangle 67">
                  <a:extLst>
                    <a:ext uri="{FF2B5EF4-FFF2-40B4-BE49-F238E27FC236}">
                      <a16:creationId xmlns:a16="http://schemas.microsoft.com/office/drawing/2014/main" id="{9F28CADE-B65A-4EEB-B0E8-3E8663D92F60}"/>
                    </a:ext>
                  </a:extLst>
                </p:cNvPr>
                <p:cNvSpPr/>
                <p:nvPr/>
              </p:nvSpPr>
              <p:spPr>
                <a:xfrm>
                  <a:off x="342900" y="-706164"/>
                  <a:ext cx="342900" cy="1562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a:extLst>
                    <a:ext uri="{FF2B5EF4-FFF2-40B4-BE49-F238E27FC236}">
                      <a16:creationId xmlns:a16="http://schemas.microsoft.com/office/drawing/2014/main" id="{7D0FF2EC-211A-4F75-A6A9-7251F0B3C41C}"/>
                    </a:ext>
                  </a:extLst>
                </p:cNvPr>
                <p:cNvSpPr/>
                <p:nvPr/>
              </p:nvSpPr>
              <p:spPr>
                <a:xfrm>
                  <a:off x="12731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E2F69EE4-6B4B-4012-9D1D-7E7939864095}"/>
                    </a:ext>
                  </a:extLst>
                </p:cNvPr>
                <p:cNvSpPr/>
                <p:nvPr/>
              </p:nvSpPr>
              <p:spPr>
                <a:xfrm>
                  <a:off x="22034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D8F57411-FFF6-4551-A417-A31B68E47018}"/>
                    </a:ext>
                  </a:extLst>
                </p:cNvPr>
                <p:cNvSpPr/>
                <p:nvPr/>
              </p:nvSpPr>
              <p:spPr>
                <a:xfrm>
                  <a:off x="31337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CCA9104A-A74A-4282-8DFF-F7370AF0628F}"/>
                    </a:ext>
                  </a:extLst>
                </p:cNvPr>
                <p:cNvSpPr/>
                <p:nvPr/>
              </p:nvSpPr>
              <p:spPr>
                <a:xfrm>
                  <a:off x="406400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2EB6FDBD-E9C2-4DF1-8E7D-7110DCBD3E62}"/>
                    </a:ext>
                  </a:extLst>
                </p:cNvPr>
                <p:cNvSpPr/>
                <p:nvPr/>
              </p:nvSpPr>
              <p:spPr>
                <a:xfrm>
                  <a:off x="49942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446FB055-975D-4443-BCA6-11B69C3C850E}"/>
                    </a:ext>
                  </a:extLst>
                </p:cNvPr>
                <p:cNvSpPr/>
                <p:nvPr/>
              </p:nvSpPr>
              <p:spPr>
                <a:xfrm>
                  <a:off x="59245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27261E12-9721-4C01-89BA-6EDA6FA6B780}"/>
                    </a:ext>
                  </a:extLst>
                </p:cNvPr>
                <p:cNvSpPr/>
                <p:nvPr/>
              </p:nvSpPr>
              <p:spPr>
                <a:xfrm>
                  <a:off x="68548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74584D7E-27C6-4364-9156-C01233BA5BA8}"/>
                    </a:ext>
                  </a:extLst>
                </p:cNvPr>
                <p:cNvSpPr/>
                <p:nvPr/>
              </p:nvSpPr>
              <p:spPr>
                <a:xfrm>
                  <a:off x="778510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467D3DDB-6C3F-47FE-B498-0ABBBA54E23B}"/>
                    </a:ext>
                  </a:extLst>
                </p:cNvPr>
                <p:cNvSpPr/>
                <p:nvPr/>
              </p:nvSpPr>
              <p:spPr>
                <a:xfrm>
                  <a:off x="87153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a:extLst>
                    <a:ext uri="{FF2B5EF4-FFF2-40B4-BE49-F238E27FC236}">
                      <a16:creationId xmlns:a16="http://schemas.microsoft.com/office/drawing/2014/main" id="{4D2930EB-553B-4899-9F2C-B8760F197EBB}"/>
                    </a:ext>
                  </a:extLst>
                </p:cNvPr>
                <p:cNvSpPr/>
                <p:nvPr/>
              </p:nvSpPr>
              <p:spPr>
                <a:xfrm>
                  <a:off x="96456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a:extLst>
                    <a:ext uri="{FF2B5EF4-FFF2-40B4-BE49-F238E27FC236}">
                      <a16:creationId xmlns:a16="http://schemas.microsoft.com/office/drawing/2014/main" id="{0DE888DC-B088-456E-AA94-01342685C7E5}"/>
                    </a:ext>
                  </a:extLst>
                </p:cNvPr>
                <p:cNvSpPr/>
                <p:nvPr/>
              </p:nvSpPr>
              <p:spPr>
                <a:xfrm>
                  <a:off x="105759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a:extLst>
                    <a:ext uri="{FF2B5EF4-FFF2-40B4-BE49-F238E27FC236}">
                      <a16:creationId xmlns:a16="http://schemas.microsoft.com/office/drawing/2014/main" id="{C1DB87D4-BA6E-46B7-8C68-D75E7C0E11D5}"/>
                    </a:ext>
                  </a:extLst>
                </p:cNvPr>
                <p:cNvSpPr/>
                <p:nvPr/>
              </p:nvSpPr>
              <p:spPr>
                <a:xfrm>
                  <a:off x="11506200" y="-706164"/>
                  <a:ext cx="342900" cy="1562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 name="Group 1">
                <a:extLst>
                  <a:ext uri="{FF2B5EF4-FFF2-40B4-BE49-F238E27FC236}">
                    <a16:creationId xmlns:a16="http://schemas.microsoft.com/office/drawing/2014/main" id="{5D929EC2-E312-4DCA-B8FD-2C456DFEB18A}"/>
                  </a:ext>
                </a:extLst>
              </p:cNvPr>
              <p:cNvGrpSpPr/>
              <p:nvPr/>
            </p:nvGrpSpPr>
            <p:grpSpPr>
              <a:xfrm>
                <a:off x="0" y="965200"/>
                <a:ext cx="12192000" cy="5537200"/>
                <a:chOff x="0" y="965200"/>
                <a:chExt cx="12192000" cy="5537200"/>
              </a:xfrm>
            </p:grpSpPr>
            <p:grpSp>
              <p:nvGrpSpPr>
                <p:cNvPr id="51" name="Group 50">
                  <a:extLst>
                    <a:ext uri="{FF2B5EF4-FFF2-40B4-BE49-F238E27FC236}">
                      <a16:creationId xmlns:a16="http://schemas.microsoft.com/office/drawing/2014/main" id="{4CE20CCA-DD6D-4945-BF6E-A1BE9F2F579C}"/>
                    </a:ext>
                  </a:extLst>
                </p:cNvPr>
                <p:cNvGrpSpPr/>
                <p:nvPr/>
              </p:nvGrpSpPr>
              <p:grpSpPr>
                <a:xfrm>
                  <a:off x="0" y="2235200"/>
                  <a:ext cx="12192000" cy="4267200"/>
                  <a:chOff x="0" y="2235200"/>
                  <a:chExt cx="12192000" cy="4267200"/>
                </a:xfrm>
              </p:grpSpPr>
              <p:cxnSp>
                <p:nvCxnSpPr>
                  <p:cNvPr id="52" name="Straight Connector 51">
                    <a:extLst>
                      <a:ext uri="{FF2B5EF4-FFF2-40B4-BE49-F238E27FC236}">
                        <a16:creationId xmlns:a16="http://schemas.microsoft.com/office/drawing/2014/main" id="{8EBE4440-7FD7-4F95-86CC-4AECE8A210BF}"/>
                      </a:ext>
                    </a:extLst>
                  </p:cNvPr>
                  <p:cNvCxnSpPr/>
                  <p:nvPr/>
                </p:nvCxnSpPr>
                <p:spPr>
                  <a:xfrm>
                    <a:off x="0" y="2540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2DF9326-5BBC-4B6A-974C-A110F79CF657}"/>
                      </a:ext>
                    </a:extLst>
                  </p:cNvPr>
                  <p:cNvCxnSpPr/>
                  <p:nvPr/>
                </p:nvCxnSpPr>
                <p:spPr>
                  <a:xfrm>
                    <a:off x="0" y="2844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301E58A-7181-479E-9A26-1412D78B73DC}"/>
                      </a:ext>
                    </a:extLst>
                  </p:cNvPr>
                  <p:cNvCxnSpPr/>
                  <p:nvPr/>
                </p:nvCxnSpPr>
                <p:spPr>
                  <a:xfrm>
                    <a:off x="0" y="31496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22D572E-BA04-4F18-92CF-51C50706A670}"/>
                      </a:ext>
                    </a:extLst>
                  </p:cNvPr>
                  <p:cNvCxnSpPr/>
                  <p:nvPr/>
                </p:nvCxnSpPr>
                <p:spPr>
                  <a:xfrm>
                    <a:off x="0" y="3454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D771DED-72EC-443D-875B-58D1DFB50879}"/>
                      </a:ext>
                    </a:extLst>
                  </p:cNvPr>
                  <p:cNvCxnSpPr/>
                  <p:nvPr/>
                </p:nvCxnSpPr>
                <p:spPr>
                  <a:xfrm>
                    <a:off x="0" y="3759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8C3EF44-4080-45E6-AAD6-7C9E7E5A44D8}"/>
                      </a:ext>
                    </a:extLst>
                  </p:cNvPr>
                  <p:cNvCxnSpPr/>
                  <p:nvPr/>
                </p:nvCxnSpPr>
                <p:spPr>
                  <a:xfrm>
                    <a:off x="0" y="4064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9F5C16-0FB3-4ADB-A9E6-C821A60B46DD}"/>
                      </a:ext>
                    </a:extLst>
                  </p:cNvPr>
                  <p:cNvCxnSpPr/>
                  <p:nvPr/>
                </p:nvCxnSpPr>
                <p:spPr>
                  <a:xfrm>
                    <a:off x="0" y="4368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5216133-EDBC-490B-A89B-808B2B77C59F}"/>
                      </a:ext>
                    </a:extLst>
                  </p:cNvPr>
                  <p:cNvCxnSpPr/>
                  <p:nvPr/>
                </p:nvCxnSpPr>
                <p:spPr>
                  <a:xfrm>
                    <a:off x="0" y="46736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9C1BB4-09D0-43AA-A278-192F928245B0}"/>
                      </a:ext>
                    </a:extLst>
                  </p:cNvPr>
                  <p:cNvCxnSpPr/>
                  <p:nvPr/>
                </p:nvCxnSpPr>
                <p:spPr>
                  <a:xfrm>
                    <a:off x="0" y="4978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0474173-8457-46CD-AD88-BA9DDB14ED36}"/>
                      </a:ext>
                    </a:extLst>
                  </p:cNvPr>
                  <p:cNvCxnSpPr/>
                  <p:nvPr/>
                </p:nvCxnSpPr>
                <p:spPr>
                  <a:xfrm>
                    <a:off x="0" y="5283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364E54C-ACDC-412B-82E1-0E90DD96FFCC}"/>
                      </a:ext>
                    </a:extLst>
                  </p:cNvPr>
                  <p:cNvCxnSpPr/>
                  <p:nvPr/>
                </p:nvCxnSpPr>
                <p:spPr>
                  <a:xfrm>
                    <a:off x="0" y="5588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77BE6F2-48FC-49E1-B365-A554028C8D47}"/>
                      </a:ext>
                    </a:extLst>
                  </p:cNvPr>
                  <p:cNvCxnSpPr/>
                  <p:nvPr/>
                </p:nvCxnSpPr>
                <p:spPr>
                  <a:xfrm>
                    <a:off x="0" y="65024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CA28988-CCDD-4000-B07C-D195D0888D40}"/>
                      </a:ext>
                    </a:extLst>
                  </p:cNvPr>
                  <p:cNvCxnSpPr/>
                  <p:nvPr/>
                </p:nvCxnSpPr>
                <p:spPr>
                  <a:xfrm>
                    <a:off x="0" y="223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3A76DA1-476F-423B-B27D-F02ED7954A54}"/>
                      </a:ext>
                    </a:extLst>
                  </p:cNvPr>
                  <p:cNvCxnSpPr/>
                  <p:nvPr/>
                </p:nvCxnSpPr>
                <p:spPr>
                  <a:xfrm>
                    <a:off x="0" y="58928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B6E416-1F33-495B-8960-E839161FE019}"/>
                      </a:ext>
                    </a:extLst>
                  </p:cNvPr>
                  <p:cNvCxnSpPr/>
                  <p:nvPr/>
                </p:nvCxnSpPr>
                <p:spPr>
                  <a:xfrm>
                    <a:off x="0" y="61976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B0B2D06-4DDE-4630-9841-466FD2C2FE8F}"/>
                      </a:ext>
                    </a:extLst>
                  </p:cNvPr>
                  <p:cNvCxnSpPr/>
                  <p:nvPr/>
                </p:nvCxnSpPr>
                <p:spPr>
                  <a:xfrm>
                    <a:off x="0" y="6121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0EA5573-A9B5-45B6-B32D-7AD4881145A2}"/>
                      </a:ext>
                    </a:extLst>
                  </p:cNvPr>
                  <p:cNvCxnSpPr/>
                  <p:nvPr/>
                </p:nvCxnSpPr>
                <p:spPr>
                  <a:xfrm>
                    <a:off x="0" y="604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D2D9D01-B662-438D-BF68-6FEEFBDBAB05}"/>
                      </a:ext>
                    </a:extLst>
                  </p:cNvPr>
                  <p:cNvCxnSpPr/>
                  <p:nvPr/>
                </p:nvCxnSpPr>
                <p:spPr>
                  <a:xfrm>
                    <a:off x="0" y="594106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A9EFC26-34D9-4564-AEFA-AD675702B9A5}"/>
                      </a:ext>
                    </a:extLst>
                  </p:cNvPr>
                  <p:cNvCxnSpPr/>
                  <p:nvPr/>
                </p:nvCxnSpPr>
                <p:spPr>
                  <a:xfrm>
                    <a:off x="0" y="6273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4C710DE-1ED5-41CB-B480-5FB23FA62CAB}"/>
                      </a:ext>
                    </a:extLst>
                  </p:cNvPr>
                  <p:cNvCxnSpPr/>
                  <p:nvPr/>
                </p:nvCxnSpPr>
                <p:spPr>
                  <a:xfrm>
                    <a:off x="0" y="6350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9813989B-DA10-42E1-B0E6-1B74395E76F3}"/>
                    </a:ext>
                  </a:extLst>
                </p:cNvPr>
                <p:cNvGrpSpPr/>
                <p:nvPr/>
              </p:nvGrpSpPr>
              <p:grpSpPr>
                <a:xfrm>
                  <a:off x="0" y="965200"/>
                  <a:ext cx="12192000" cy="416560"/>
                  <a:chOff x="0" y="965200"/>
                  <a:chExt cx="12192000" cy="416560"/>
                </a:xfrm>
              </p:grpSpPr>
              <p:cxnSp>
                <p:nvCxnSpPr>
                  <p:cNvPr id="122" name="Straight Connector 121">
                    <a:extLst>
                      <a:ext uri="{FF2B5EF4-FFF2-40B4-BE49-F238E27FC236}">
                        <a16:creationId xmlns:a16="http://schemas.microsoft.com/office/drawing/2014/main" id="{AC72A70A-FF81-44E6-82F5-56BD2C75B517}"/>
                      </a:ext>
                    </a:extLst>
                  </p:cNvPr>
                  <p:cNvCxnSpPr/>
                  <p:nvPr/>
                </p:nvCxnSpPr>
                <p:spPr>
                  <a:xfrm>
                    <a:off x="0" y="138176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C401725-148D-4B17-95BF-547229D199EA}"/>
                      </a:ext>
                    </a:extLst>
                  </p:cNvPr>
                  <p:cNvCxnSpPr/>
                  <p:nvPr/>
                </p:nvCxnSpPr>
                <p:spPr>
                  <a:xfrm>
                    <a:off x="0" y="96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grpSp>
          </p:grpSp>
          <p:sp>
            <p:nvSpPr>
              <p:cNvPr id="61" name="TextBox 60">
                <a:extLst>
                  <a:ext uri="{FF2B5EF4-FFF2-40B4-BE49-F238E27FC236}">
                    <a16:creationId xmlns:a16="http://schemas.microsoft.com/office/drawing/2014/main" id="{815AB8AF-C856-4DEE-B18E-66BC85726417}"/>
                  </a:ext>
                </a:extLst>
              </p:cNvPr>
              <p:cNvSpPr txBox="1"/>
              <p:nvPr/>
            </p:nvSpPr>
            <p:spPr>
              <a:xfrm>
                <a:off x="697992" y="5900420"/>
                <a:ext cx="7085584" cy="474472"/>
              </a:xfrm>
              <a:prstGeom prst="rect">
                <a:avLst/>
              </a:prstGeom>
              <a:noFill/>
            </p:spPr>
            <p:txBody>
              <a:bodyPr wrap="square" lIns="0" tIns="0" rIns="0" bIns="0" rtlCol="0" anchor="b">
                <a:noAutofit/>
              </a:bodyPr>
              <a:lstStyle/>
              <a:p>
                <a:pPr algn="l">
                  <a:lnSpc>
                    <a:spcPct val="110000"/>
                  </a:lnSpc>
                </a:pPr>
                <a:r>
                  <a:rPr lang="en-US" sz="900">
                    <a:solidFill>
                      <a:schemeClr val="tx1">
                        <a:lumMod val="90000"/>
                        <a:lumOff val="10000"/>
                      </a:schemeClr>
                    </a:solidFill>
                  </a:rPr>
                  <a:t>Source goes here, bottom aligned, 10 </a:t>
                </a:r>
                <a:r>
                  <a:rPr lang="en-US" sz="900" err="1">
                    <a:solidFill>
                      <a:schemeClr val="tx1">
                        <a:lumMod val="90000"/>
                        <a:lumOff val="10000"/>
                      </a:schemeClr>
                    </a:solidFill>
                  </a:rPr>
                  <a:t>pt</a:t>
                </a:r>
                <a:r>
                  <a:rPr lang="en-US" sz="900">
                    <a:solidFill>
                      <a:schemeClr val="tx1">
                        <a:lumMod val="90000"/>
                        <a:lumOff val="10000"/>
                      </a:schemeClr>
                    </a:solidFill>
                  </a:rPr>
                  <a:t> font. Source should be three lines or less. It is okay to widen the source box only if doing so is required to keep the source notes at three lines or less. Keep in mind that the wider the box, the hard to read multiple lines of text. Change the source notes to white over dark backgrounds or dark photography.</a:t>
                </a:r>
              </a:p>
            </p:txBody>
          </p:sp>
          <p:sp>
            <p:nvSpPr>
              <p:cNvPr id="85" name="Rectangle 84">
                <a:extLst>
                  <a:ext uri="{FF2B5EF4-FFF2-40B4-BE49-F238E27FC236}">
                    <a16:creationId xmlns:a16="http://schemas.microsoft.com/office/drawing/2014/main" id="{8BC292D0-CB52-4486-B3D1-8093FB39683C}"/>
                  </a:ext>
                </a:extLst>
              </p:cNvPr>
              <p:cNvSpPr/>
              <p:nvPr/>
            </p:nvSpPr>
            <p:spPr>
              <a:xfrm>
                <a:off x="685800" y="2235200"/>
                <a:ext cx="10820400" cy="4114800"/>
              </a:xfrm>
              <a:prstGeom prst="rect">
                <a:avLst/>
              </a:prstGeom>
              <a:noFill/>
              <a:ln w="6350">
                <a:solidFill>
                  <a:srgbClr val="92D050"/>
                </a:solid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rial" panose="020B0604020202020204"/>
                </a:endParaRPr>
              </a:p>
            </p:txBody>
          </p:sp>
          <p:sp>
            <p:nvSpPr>
              <p:cNvPr id="124" name="Rectangle 123">
                <a:extLst>
                  <a:ext uri="{FF2B5EF4-FFF2-40B4-BE49-F238E27FC236}">
                    <a16:creationId xmlns:a16="http://schemas.microsoft.com/office/drawing/2014/main" id="{DCE31391-444F-4B33-98D2-22626376B484}"/>
                  </a:ext>
                </a:extLst>
              </p:cNvPr>
              <p:cNvSpPr/>
              <p:nvPr/>
            </p:nvSpPr>
            <p:spPr>
              <a:xfrm>
                <a:off x="685800" y="1381760"/>
                <a:ext cx="10820400" cy="854710"/>
              </a:xfrm>
              <a:prstGeom prst="rect">
                <a:avLst/>
              </a:prstGeom>
              <a:solidFill>
                <a:srgbClr val="FFC000">
                  <a:alpha val="20000"/>
                </a:srgbClr>
              </a:solidFill>
              <a:ln>
                <a:no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rial" panose="020B0604020202020204"/>
                </a:endParaRPr>
              </a:p>
            </p:txBody>
          </p:sp>
        </p:grpSp>
      </p:grpSp>
      <p:sp>
        <p:nvSpPr>
          <p:cNvPr id="108" name="Rectangle 107">
            <a:extLst>
              <a:ext uri="{FF2B5EF4-FFF2-40B4-BE49-F238E27FC236}">
                <a16:creationId xmlns:a16="http://schemas.microsoft.com/office/drawing/2014/main" id="{A3913112-4CCB-4EF6-9F66-71AC81DAF69E}"/>
              </a:ext>
            </a:extLst>
          </p:cNvPr>
          <p:cNvSpPr/>
          <p:nvPr userDrawn="1"/>
        </p:nvSpPr>
        <p:spPr>
          <a:xfrm>
            <a:off x="5236464" y="0"/>
            <a:ext cx="1828800" cy="29260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Do not delete</a:t>
            </a:r>
          </a:p>
        </p:txBody>
      </p:sp>
    </p:spTree>
    <p:extLst>
      <p:ext uri="{BB962C8B-B14F-4D97-AF65-F5344CB8AC3E}">
        <p14:creationId xmlns:p14="http://schemas.microsoft.com/office/powerpoint/2010/main" val="8583992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AB5352-F427-4A4F-ADB6-E453FAAB2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userDrawn="1">
            <p:ph type="title"/>
          </p:nvPr>
        </p:nvSpPr>
        <p:spPr bwMode="black">
          <a:xfrm>
            <a:off x="1150938" y="1993889"/>
            <a:ext cx="9890125" cy="2870223"/>
          </a:xfrm>
        </p:spPr>
        <p:txBody>
          <a:bodyPr anchor="ctr">
            <a:normAutofit/>
          </a:bodyPr>
          <a:lstStyle>
            <a:lvl1pPr algn="ctr">
              <a:lnSpc>
                <a:spcPct val="100000"/>
              </a:lnSpc>
              <a:defRPr sz="4800" i="1">
                <a:solidFill>
                  <a:schemeClr val="bg1"/>
                </a:solidFill>
              </a:defRPr>
            </a:lvl1pPr>
          </a:lstStyle>
          <a:p>
            <a:r>
              <a:rPr lang="en-US"/>
              <a:t>Click to edit Master title style</a:t>
            </a:r>
          </a:p>
        </p:txBody>
      </p:sp>
      <p:cxnSp>
        <p:nvCxnSpPr>
          <p:cNvPr id="53" name="Straight Connector 52">
            <a:extLst>
              <a:ext uri="{FF2B5EF4-FFF2-40B4-BE49-F238E27FC236}">
                <a16:creationId xmlns:a16="http://schemas.microsoft.com/office/drawing/2014/main" id="{DA4F351B-1085-4807-854D-38088F3DC965}"/>
              </a:ext>
            </a:extLst>
          </p:cNvPr>
          <p:cNvCxnSpPr/>
          <p:nvPr userDrawn="1"/>
        </p:nvCxnSpPr>
        <p:spPr bwMode="black">
          <a:xfrm>
            <a:off x="5531970" y="5031174"/>
            <a:ext cx="112806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4592B617-5FFE-4CCB-8435-8476677B99BF}"/>
              </a:ext>
            </a:extLst>
          </p:cNvPr>
          <p:cNvSpPr>
            <a:spLocks noGrp="1"/>
          </p:cNvSpPr>
          <p:nvPr>
            <p:ph type="body" sz="quarter" idx="13" hasCustomPrompt="1"/>
          </p:nvPr>
        </p:nvSpPr>
        <p:spPr bwMode="black">
          <a:xfrm>
            <a:off x="1236592" y="5300134"/>
            <a:ext cx="9718817" cy="369332"/>
          </a:xfrm>
        </p:spPr>
        <p:txBody>
          <a:bodyPr anchor="t">
            <a:spAutoFit/>
          </a:bodyPr>
          <a:lstStyle>
            <a:lvl1pPr algn="ctr">
              <a:buNone/>
              <a:defRPr cap="all" baseline="0">
                <a:solidFill>
                  <a:schemeClr val="bg1"/>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sp>
        <p:nvSpPr>
          <p:cNvPr id="61" name="Text Placeholder 58">
            <a:extLst>
              <a:ext uri="{FF2B5EF4-FFF2-40B4-BE49-F238E27FC236}">
                <a16:creationId xmlns:a16="http://schemas.microsoft.com/office/drawing/2014/main" id="{4DEFA574-368F-44F7-A746-6B91196E8758}"/>
              </a:ext>
            </a:extLst>
          </p:cNvPr>
          <p:cNvSpPr>
            <a:spLocks noGrp="1"/>
          </p:cNvSpPr>
          <p:nvPr>
            <p:ph type="body" sz="quarter" idx="14" hasCustomPrompt="1"/>
          </p:nvPr>
        </p:nvSpPr>
        <p:spPr bwMode="black">
          <a:xfrm>
            <a:off x="1236592" y="5671608"/>
            <a:ext cx="9718817" cy="276999"/>
          </a:xfrm>
        </p:spPr>
        <p:txBody>
          <a:bodyPr anchor="t">
            <a:spAutoFit/>
          </a:bodyPr>
          <a:lstStyle>
            <a:lvl1pPr algn="ctr">
              <a:buNone/>
              <a:defRPr sz="1800" cap="all" baseline="0">
                <a:solidFill>
                  <a:srgbClr val="FC661E"/>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grpSp>
        <p:nvGrpSpPr>
          <p:cNvPr id="16" name="Group 15">
            <a:extLst>
              <a:ext uri="{FF2B5EF4-FFF2-40B4-BE49-F238E27FC236}">
                <a16:creationId xmlns:a16="http://schemas.microsoft.com/office/drawing/2014/main" id="{F8086417-5E8E-47CE-9C77-8CBAC1028514}"/>
              </a:ext>
            </a:extLst>
          </p:cNvPr>
          <p:cNvGrpSpPr/>
          <p:nvPr userDrawn="1"/>
        </p:nvGrpSpPr>
        <p:grpSpPr bwMode="blackWhite">
          <a:xfrm>
            <a:off x="5714082" y="533991"/>
            <a:ext cx="763836" cy="763836"/>
            <a:chOff x="5669280" y="401053"/>
            <a:chExt cx="853440" cy="853440"/>
          </a:xfrm>
        </p:grpSpPr>
        <p:sp>
          <p:nvSpPr>
            <p:cNvPr id="17" name="Oval 16">
              <a:extLst>
                <a:ext uri="{FF2B5EF4-FFF2-40B4-BE49-F238E27FC236}">
                  <a16:creationId xmlns:a16="http://schemas.microsoft.com/office/drawing/2014/main" id="{A472F2BC-A405-473F-ABCE-E6E9AD1E73B2}"/>
                </a:ext>
              </a:extLst>
            </p:cNvPr>
            <p:cNvSpPr/>
            <p:nvPr/>
          </p:nvSpPr>
          <p:spPr bwMode="blackWhite">
            <a:xfrm>
              <a:off x="5669280" y="401053"/>
              <a:ext cx="853440" cy="85344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600" b="0" i="0" u="none" strike="noStrike" kern="0" cap="none" spc="0" normalizeH="0" baseline="0" noProof="0">
                <a:ln>
                  <a:noFill/>
                </a:ln>
                <a:solidFill>
                  <a:srgbClr val="FC661E"/>
                </a:solidFill>
                <a:effectLst/>
                <a:uLnTx/>
                <a:uFillTx/>
                <a:latin typeface="Corbel" panose="020B0503020204020204"/>
                <a:ea typeface="+mn-ea"/>
                <a:cs typeface="+mn-cs"/>
              </a:endParaRPr>
            </a:p>
          </p:txBody>
        </p:sp>
        <p:grpSp>
          <p:nvGrpSpPr>
            <p:cNvPr id="18" name="Group 17">
              <a:extLst>
                <a:ext uri="{FF2B5EF4-FFF2-40B4-BE49-F238E27FC236}">
                  <a16:creationId xmlns:a16="http://schemas.microsoft.com/office/drawing/2014/main" id="{7E84322A-C11A-4FE9-B345-C2A93933A292}"/>
                </a:ext>
              </a:extLst>
            </p:cNvPr>
            <p:cNvGrpSpPr>
              <a:grpSpLocks noChangeAspect="1"/>
            </p:cNvGrpSpPr>
            <p:nvPr/>
          </p:nvGrpSpPr>
          <p:grpSpPr bwMode="blackWhite">
            <a:xfrm>
              <a:off x="5862020" y="653991"/>
              <a:ext cx="445500" cy="327825"/>
              <a:chOff x="8452089" y="664544"/>
              <a:chExt cx="652256" cy="479970"/>
            </a:xfrm>
            <a:solidFill>
              <a:srgbClr val="FC661E"/>
            </a:solidFill>
          </p:grpSpPr>
          <p:sp>
            <p:nvSpPr>
              <p:cNvPr id="19" name="Freeform: Shape 18">
                <a:extLst>
                  <a:ext uri="{FF2B5EF4-FFF2-40B4-BE49-F238E27FC236}">
                    <a16:creationId xmlns:a16="http://schemas.microsoft.com/office/drawing/2014/main" id="{94398781-2ECD-4A18-A698-89AE80F35FE5}"/>
                  </a:ext>
                </a:extLst>
              </p:cNvPr>
              <p:cNvSpPr/>
              <p:nvPr/>
            </p:nvSpPr>
            <p:spPr bwMode="blackWhite">
              <a:xfrm>
                <a:off x="8452089" y="664544"/>
                <a:ext cx="282774" cy="479041"/>
              </a:xfrm>
              <a:custGeom>
                <a:avLst/>
                <a:gdLst/>
                <a:ahLst/>
                <a:cxnLst/>
                <a:rect l="l" t="t" r="r" b="b"/>
                <a:pathLst>
                  <a:path w="282774" h="479041">
                    <a:moveTo>
                      <a:pt x="240916" y="0"/>
                    </a:moveTo>
                    <a:lnTo>
                      <a:pt x="240916" y="38137"/>
                    </a:lnTo>
                    <a:cubicBezTo>
                      <a:pt x="186346" y="66663"/>
                      <a:pt x="147278" y="96428"/>
                      <a:pt x="123714" y="127434"/>
                    </a:cubicBezTo>
                    <a:cubicBezTo>
                      <a:pt x="100149" y="158440"/>
                      <a:pt x="88367" y="192237"/>
                      <a:pt x="88367" y="228823"/>
                    </a:cubicBezTo>
                    <a:cubicBezTo>
                      <a:pt x="88367" y="250528"/>
                      <a:pt x="91468" y="265410"/>
                      <a:pt x="97669" y="273472"/>
                    </a:cubicBezTo>
                    <a:cubicBezTo>
                      <a:pt x="103250" y="282154"/>
                      <a:pt x="110071" y="286494"/>
                      <a:pt x="118133" y="286494"/>
                    </a:cubicBezTo>
                    <a:cubicBezTo>
                      <a:pt x="126194" y="286494"/>
                      <a:pt x="137046" y="284169"/>
                      <a:pt x="150689" y="279518"/>
                    </a:cubicBezTo>
                    <a:cubicBezTo>
                      <a:pt x="164331" y="274867"/>
                      <a:pt x="176734" y="272542"/>
                      <a:pt x="187896" y="272542"/>
                    </a:cubicBezTo>
                    <a:cubicBezTo>
                      <a:pt x="213321" y="272542"/>
                      <a:pt x="235490" y="281998"/>
                      <a:pt x="254403" y="300912"/>
                    </a:cubicBezTo>
                    <a:cubicBezTo>
                      <a:pt x="273317" y="319826"/>
                      <a:pt x="282774" y="342925"/>
                      <a:pt x="282774" y="370210"/>
                    </a:cubicBezTo>
                    <a:cubicBezTo>
                      <a:pt x="282774" y="399976"/>
                      <a:pt x="271302" y="425556"/>
                      <a:pt x="248357" y="446950"/>
                    </a:cubicBezTo>
                    <a:cubicBezTo>
                      <a:pt x="225413" y="468344"/>
                      <a:pt x="196887" y="479041"/>
                      <a:pt x="162781" y="479041"/>
                    </a:cubicBezTo>
                    <a:cubicBezTo>
                      <a:pt x="121233" y="479041"/>
                      <a:pt x="83716" y="461057"/>
                      <a:pt x="50230" y="425091"/>
                    </a:cubicBezTo>
                    <a:cubicBezTo>
                      <a:pt x="16743" y="389124"/>
                      <a:pt x="0" y="344785"/>
                      <a:pt x="0" y="292075"/>
                    </a:cubicBezTo>
                    <a:cubicBezTo>
                      <a:pt x="0" y="230064"/>
                      <a:pt x="20619" y="172238"/>
                      <a:pt x="61857" y="118598"/>
                    </a:cubicBezTo>
                    <a:cubicBezTo>
                      <a:pt x="103095" y="64958"/>
                      <a:pt x="162781" y="25425"/>
                      <a:pt x="24091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20" name="Freeform: Shape 19">
                <a:extLst>
                  <a:ext uri="{FF2B5EF4-FFF2-40B4-BE49-F238E27FC236}">
                    <a16:creationId xmlns:a16="http://schemas.microsoft.com/office/drawing/2014/main" id="{9B4E166C-930D-485E-AC32-FA29F5AED701}"/>
                  </a:ext>
                </a:extLst>
              </p:cNvPr>
              <p:cNvSpPr/>
              <p:nvPr/>
            </p:nvSpPr>
            <p:spPr bwMode="blackWhite">
              <a:xfrm>
                <a:off x="8820641" y="667334"/>
                <a:ext cx="283704" cy="477180"/>
              </a:xfrm>
              <a:custGeom>
                <a:avLst/>
                <a:gdLst/>
                <a:ahLst/>
                <a:cxnLst/>
                <a:rect l="l" t="t" r="r" b="b"/>
                <a:pathLst>
                  <a:path w="283704" h="477180">
                    <a:moveTo>
                      <a:pt x="239056" y="0"/>
                    </a:moveTo>
                    <a:lnTo>
                      <a:pt x="239056" y="35346"/>
                    </a:lnTo>
                    <a:cubicBezTo>
                      <a:pt x="176424" y="71313"/>
                      <a:pt x="135186" y="103559"/>
                      <a:pt x="115342" y="132085"/>
                    </a:cubicBezTo>
                    <a:cubicBezTo>
                      <a:pt x="95499" y="160610"/>
                      <a:pt x="85577" y="194096"/>
                      <a:pt x="85577" y="232544"/>
                    </a:cubicBezTo>
                    <a:cubicBezTo>
                      <a:pt x="85577" y="249907"/>
                      <a:pt x="88987" y="262929"/>
                      <a:pt x="95809" y="271611"/>
                    </a:cubicBezTo>
                    <a:cubicBezTo>
                      <a:pt x="102630" y="280293"/>
                      <a:pt x="109761" y="284634"/>
                      <a:pt x="117203" y="284634"/>
                    </a:cubicBezTo>
                    <a:cubicBezTo>
                      <a:pt x="124024" y="284634"/>
                      <a:pt x="134256" y="282153"/>
                      <a:pt x="147898" y="277192"/>
                    </a:cubicBezTo>
                    <a:cubicBezTo>
                      <a:pt x="161541" y="272231"/>
                      <a:pt x="175183" y="269751"/>
                      <a:pt x="188826" y="269751"/>
                    </a:cubicBezTo>
                    <a:cubicBezTo>
                      <a:pt x="214251" y="269751"/>
                      <a:pt x="236420" y="278897"/>
                      <a:pt x="255334" y="297191"/>
                    </a:cubicBezTo>
                    <a:cubicBezTo>
                      <a:pt x="274247" y="315484"/>
                      <a:pt x="283704" y="337964"/>
                      <a:pt x="283704" y="364629"/>
                    </a:cubicBezTo>
                    <a:cubicBezTo>
                      <a:pt x="283704" y="395015"/>
                      <a:pt x="271767" y="421369"/>
                      <a:pt x="247892" y="443694"/>
                    </a:cubicBezTo>
                    <a:cubicBezTo>
                      <a:pt x="224018" y="466018"/>
                      <a:pt x="194717" y="477180"/>
                      <a:pt x="159991" y="477180"/>
                    </a:cubicBezTo>
                    <a:cubicBezTo>
                      <a:pt x="119063" y="477180"/>
                      <a:pt x="82166" y="459507"/>
                      <a:pt x="49300" y="424160"/>
                    </a:cubicBezTo>
                    <a:cubicBezTo>
                      <a:pt x="16434" y="388813"/>
                      <a:pt x="0" y="344785"/>
                      <a:pt x="0" y="292075"/>
                    </a:cubicBezTo>
                    <a:cubicBezTo>
                      <a:pt x="0" y="226963"/>
                      <a:pt x="20774" y="167586"/>
                      <a:pt x="62322" y="113946"/>
                    </a:cubicBezTo>
                    <a:cubicBezTo>
                      <a:pt x="103870" y="60306"/>
                      <a:pt x="162781" y="22324"/>
                      <a:pt x="23905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grpSp>
      </p:grpSp>
    </p:spTree>
    <p:extLst>
      <p:ext uri="{BB962C8B-B14F-4D97-AF65-F5344CB8AC3E}">
        <p14:creationId xmlns:p14="http://schemas.microsoft.com/office/powerpoint/2010/main" val="34759194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ase Study 2-col">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0E9CBF-5800-E343-BCDE-D5782E6C0E88}"/>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 y="1714"/>
            <a:ext cx="3472053" cy="6854571"/>
          </a:xfrm>
          <a:prstGeom prst="rect">
            <a:avLst/>
          </a:prstGeom>
        </p:spPr>
      </p:pic>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685800" y="2408238"/>
            <a:ext cx="2447925" cy="3948872"/>
          </a:xfrm>
        </p:spPr>
        <p:txBody>
          <a:bodyPr wrap="square" anchor="t" anchorCtr="0">
            <a:noAutofit/>
          </a:bodyPr>
          <a:lstStyle>
            <a:lvl1pPr algn="l">
              <a:spcBef>
                <a:spcPts val="0"/>
              </a:spcBef>
              <a:spcAft>
                <a:spcPts val="1200"/>
              </a:spcAft>
              <a:buNone/>
              <a:defRPr sz="1800">
                <a:solidFill>
                  <a:schemeClr val="bg1">
                    <a:lumMod val="50000"/>
                  </a:schemeClr>
                </a:solidFill>
              </a:defRPr>
            </a:lvl1pPr>
            <a:lvl2pPr marL="137160" indent="0">
              <a:buNone/>
              <a:defRPr/>
            </a:lvl2pPr>
            <a:lvl3pPr marL="512763" indent="0">
              <a:buNone/>
              <a:defRPr/>
            </a:lvl3pPr>
            <a:lvl4pPr marL="858838" indent="0">
              <a:buNone/>
              <a:defRPr/>
            </a:lvl4pPr>
            <a:lvl5pPr>
              <a:buNone/>
              <a:defRPr/>
            </a:lvl5pPr>
          </a:lstStyle>
          <a:p>
            <a:pPr lvl="0"/>
            <a:r>
              <a:rPr lang="en-US"/>
              <a:t>Click to add text</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hasCustomPrompt="1"/>
          </p:nvPr>
        </p:nvSpPr>
        <p:spPr>
          <a:xfrm>
            <a:off x="4064306" y="2049011"/>
            <a:ext cx="3474720" cy="249299"/>
          </a:xfrm>
        </p:spPr>
        <p:txBody>
          <a:bodyPr wrap="square" anchor="b">
            <a:spAutoFit/>
          </a:bodyPr>
          <a:lstStyle>
            <a:lvl1pPr marL="182880" indent="-182880">
              <a:lnSpc>
                <a:spcPct val="90000"/>
              </a:lnSpc>
              <a:spcBef>
                <a:spcPts val="0"/>
              </a:spcBef>
              <a:spcAft>
                <a:spcPts val="600"/>
              </a:spcAft>
              <a:buFontTx/>
              <a:buBlip>
                <a:blip r:embed="rId3"/>
              </a:buBlip>
              <a:defRPr sz="1800" b="1">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55" name="Text Placeholder 65">
            <a:extLst>
              <a:ext uri="{FF2B5EF4-FFF2-40B4-BE49-F238E27FC236}">
                <a16:creationId xmlns:a16="http://schemas.microsoft.com/office/drawing/2014/main" id="{C8FFC3B9-058B-45E7-BE7C-C3AD504095BE}"/>
              </a:ext>
            </a:extLst>
          </p:cNvPr>
          <p:cNvSpPr>
            <a:spLocks noGrp="1"/>
          </p:cNvSpPr>
          <p:nvPr>
            <p:ph type="body" sz="quarter" idx="18" hasCustomPrompt="1"/>
          </p:nvPr>
        </p:nvSpPr>
        <p:spPr>
          <a:xfrm>
            <a:off x="8031479" y="2049011"/>
            <a:ext cx="3474720" cy="249299"/>
          </a:xfrm>
        </p:spPr>
        <p:txBody>
          <a:bodyPr wrap="square" anchor="b">
            <a:spAutoFit/>
          </a:bodyPr>
          <a:lstStyle>
            <a:lvl1pPr marL="182880" indent="-182880">
              <a:lnSpc>
                <a:spcPct val="90000"/>
              </a:lnSpc>
              <a:spcBef>
                <a:spcPts val="0"/>
              </a:spcBef>
              <a:spcAft>
                <a:spcPts val="600"/>
              </a:spcAft>
              <a:buFontTx/>
              <a:buBlip>
                <a:blip r:embed="rId3"/>
              </a:buBlip>
              <a:defRPr sz="1800" b="1">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Mulish"/>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BCB8BC"/>
              </a:solidFill>
              <a:effectLst/>
              <a:uLnTx/>
              <a:uFillTx/>
              <a:latin typeface="Mulish"/>
              <a:ea typeface="+mn-ea"/>
              <a:cs typeface="+mn-cs"/>
            </a:endParaRPr>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hasCustomPrompt="1"/>
          </p:nvPr>
        </p:nvSpPr>
        <p:spPr bwMode="white">
          <a:xfrm>
            <a:off x="9344884" y="715486"/>
            <a:ext cx="2161317" cy="919029"/>
          </a:xfrm>
          <a:prstGeom prst="rect">
            <a:avLst/>
          </a:prstGeom>
          <a:solidFill>
            <a:srgbClr val="FFFFFF"/>
          </a:solidFill>
        </p:spPr>
        <p:txBody>
          <a:bodyPr anchor="ctr"/>
          <a:lstStyle>
            <a:lvl1pPr algn="ctr">
              <a:defRPr/>
            </a:lvl1pPr>
          </a:lstStyle>
          <a:p>
            <a:r>
              <a:rPr lang="en-US"/>
              <a:t>Logo</a:t>
            </a:r>
          </a:p>
        </p:txBody>
      </p:sp>
      <p:sp>
        <p:nvSpPr>
          <p:cNvPr id="2" name="TextBox 1">
            <a:extLst>
              <a:ext uri="{FF2B5EF4-FFF2-40B4-BE49-F238E27FC236}">
                <a16:creationId xmlns:a16="http://schemas.microsoft.com/office/drawing/2014/main" id="{68DC375A-6AA2-4A81-B971-DE59FD89FBEB}"/>
              </a:ext>
            </a:extLst>
          </p:cNvPr>
          <p:cNvSpPr txBox="1"/>
          <p:nvPr/>
        </p:nvSpPr>
        <p:spPr>
          <a:xfrm>
            <a:off x="685800" y="498188"/>
            <a:ext cx="2447925" cy="985140"/>
          </a:xfrm>
          <a:prstGeom prst="rect">
            <a:avLst/>
          </a:prstGeom>
        </p:spPr>
        <p:txBody>
          <a:bodyPr vert="horz" wrap="square" lIns="0" tIns="0" rIns="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99BD2"/>
                </a:solidFill>
                <a:effectLst/>
                <a:uLnTx/>
                <a:uFillTx/>
                <a:latin typeface="Mulish"/>
                <a:ea typeface="+mn-ea"/>
                <a:cs typeface="+mn-cs"/>
              </a:rPr>
              <a:t>Customer </a:t>
            </a:r>
            <a:br>
              <a:rPr kumimoji="0" lang="en-US" sz="2800" b="1" i="0" u="none" strike="noStrike" kern="1200" cap="none" spc="0" normalizeH="0" baseline="0" noProof="0">
                <a:ln>
                  <a:noFill/>
                </a:ln>
                <a:solidFill>
                  <a:srgbClr val="199BD2"/>
                </a:solidFill>
                <a:effectLst/>
                <a:uLnTx/>
                <a:uFillTx/>
                <a:latin typeface="Mulish"/>
                <a:ea typeface="+mn-ea"/>
                <a:cs typeface="+mn-cs"/>
              </a:rPr>
            </a:br>
            <a:r>
              <a:rPr kumimoji="0" lang="en-US" sz="2800" b="1" i="0" u="none" strike="noStrike" kern="1200" cap="none" spc="0" normalizeH="0" baseline="0" noProof="0">
                <a:ln>
                  <a:noFill/>
                </a:ln>
                <a:solidFill>
                  <a:srgbClr val="199BD2"/>
                </a:solidFill>
                <a:effectLst/>
                <a:uLnTx/>
                <a:uFillTx/>
                <a:latin typeface="Mulish"/>
                <a:ea typeface="+mn-ea"/>
                <a:cs typeface="+mn-cs"/>
              </a:rPr>
              <a:t>Case Study</a:t>
            </a:r>
          </a:p>
        </p:txBody>
      </p:sp>
      <p:sp>
        <p:nvSpPr>
          <p:cNvPr id="19" name="Text Placeholder 4">
            <a:extLst>
              <a:ext uri="{FF2B5EF4-FFF2-40B4-BE49-F238E27FC236}">
                <a16:creationId xmlns:a16="http://schemas.microsoft.com/office/drawing/2014/main" id="{AC988A1F-F73C-41E8-90B0-580A175CAB52}"/>
              </a:ext>
            </a:extLst>
          </p:cNvPr>
          <p:cNvSpPr>
            <a:spLocks noGrp="1"/>
          </p:cNvSpPr>
          <p:nvPr>
            <p:ph type="body" sz="quarter" idx="20" hasCustomPrompt="1"/>
          </p:nvPr>
        </p:nvSpPr>
        <p:spPr>
          <a:xfrm>
            <a:off x="4059936" y="2408238"/>
            <a:ext cx="3474720" cy="3948872"/>
          </a:xfrm>
        </p:spPr>
        <p:txBody>
          <a:bodyPr/>
          <a:lstStyle>
            <a:lvl1pPr>
              <a:lnSpc>
                <a:spcPct val="100000"/>
              </a:lnSpc>
              <a:spcBef>
                <a:spcPts val="0"/>
              </a:spcBef>
              <a:spcAft>
                <a:spcPts val="1200"/>
              </a:spcAft>
              <a:defRPr sz="1600"/>
            </a:lvl1pPr>
            <a:lvl2pPr marL="228600">
              <a:lnSpc>
                <a:spcPct val="100000"/>
              </a:lnSpc>
              <a:spcBef>
                <a:spcPts val="0"/>
              </a:spcBef>
              <a:spcAft>
                <a:spcPts val="1200"/>
              </a:spcAft>
              <a:defRPr sz="1600"/>
            </a:lvl2pPr>
            <a:lvl3pPr marL="457200">
              <a:lnSpc>
                <a:spcPct val="100000"/>
              </a:lnSpc>
              <a:spcBef>
                <a:spcPts val="0"/>
              </a:spcBef>
              <a:spcAft>
                <a:spcPts val="1200"/>
              </a:spcAft>
              <a:defRPr sz="1600"/>
            </a:lvl3pPr>
            <a:lvl4pPr marL="858838" indent="0">
              <a:buNone/>
              <a:defRPr sz="1600"/>
            </a:lvl4pPr>
            <a:lvl5pPr>
              <a:defRPr sz="1800"/>
            </a:lvl5pPr>
          </a:lstStyle>
          <a:p>
            <a:pPr lvl="0"/>
            <a:r>
              <a:rPr lang="en-US"/>
              <a:t>Edit Master text styles</a:t>
            </a:r>
          </a:p>
          <a:p>
            <a:pPr lvl="1"/>
            <a:r>
              <a:rPr lang="en-US"/>
              <a:t>Second level</a:t>
            </a:r>
          </a:p>
          <a:p>
            <a:pPr lvl="2"/>
            <a:r>
              <a:rPr lang="en-US"/>
              <a:t>Third level</a:t>
            </a:r>
          </a:p>
        </p:txBody>
      </p:sp>
      <p:sp>
        <p:nvSpPr>
          <p:cNvPr id="20" name="Text Placeholder 4">
            <a:extLst>
              <a:ext uri="{FF2B5EF4-FFF2-40B4-BE49-F238E27FC236}">
                <a16:creationId xmlns:a16="http://schemas.microsoft.com/office/drawing/2014/main" id="{9557BF5B-95AF-4DE1-98A0-29366192625F}"/>
              </a:ext>
            </a:extLst>
          </p:cNvPr>
          <p:cNvSpPr>
            <a:spLocks noGrp="1"/>
          </p:cNvSpPr>
          <p:nvPr>
            <p:ph type="body" sz="quarter" idx="21" hasCustomPrompt="1"/>
          </p:nvPr>
        </p:nvSpPr>
        <p:spPr>
          <a:xfrm>
            <a:off x="8028926" y="2408238"/>
            <a:ext cx="3474720" cy="3948872"/>
          </a:xfrm>
        </p:spPr>
        <p:txBody>
          <a:bodyPr/>
          <a:lstStyle>
            <a:lvl1pPr>
              <a:lnSpc>
                <a:spcPct val="100000"/>
              </a:lnSpc>
              <a:spcBef>
                <a:spcPts val="0"/>
              </a:spcBef>
              <a:spcAft>
                <a:spcPts val="1200"/>
              </a:spcAft>
              <a:defRPr sz="1600"/>
            </a:lvl1pPr>
            <a:lvl2pPr>
              <a:lnSpc>
                <a:spcPct val="100000"/>
              </a:lnSpc>
              <a:spcBef>
                <a:spcPts val="0"/>
              </a:spcBef>
              <a:spcAft>
                <a:spcPts val="1200"/>
              </a:spcAft>
              <a:defRPr lang="en-US" sz="1600" kern="1200" dirty="0">
                <a:solidFill>
                  <a:schemeClr val="tx1"/>
                </a:solidFill>
                <a:latin typeface="+mn-lt"/>
                <a:ea typeface="+mn-ea"/>
                <a:cs typeface="+mn-cs"/>
              </a:defRPr>
            </a:lvl2pPr>
            <a:lvl3pPr>
              <a:lnSpc>
                <a:spcPct val="100000"/>
              </a:lnSpc>
              <a:spcBef>
                <a:spcPts val="0"/>
              </a:spcBef>
              <a:spcAft>
                <a:spcPts val="1200"/>
              </a:spcAft>
              <a:defRPr lang="en-US" sz="1600" kern="1200" dirty="0">
                <a:solidFill>
                  <a:schemeClr val="tx1"/>
                </a:solidFill>
                <a:latin typeface="+mn-lt"/>
                <a:ea typeface="+mn-ea"/>
                <a:cs typeface="+mn-cs"/>
              </a:defRPr>
            </a:lvl3pPr>
            <a:lvl4pPr marL="858838" indent="0">
              <a:buNone/>
              <a:defRPr sz="1600"/>
            </a:lvl4pPr>
            <a:lvl5pPr>
              <a:defRPr sz="1800"/>
            </a:lvl5pPr>
          </a:lstStyle>
          <a:p>
            <a:pPr lvl="0"/>
            <a:r>
              <a:rPr lang="en-US"/>
              <a:t>Edit Master text styles</a:t>
            </a:r>
          </a:p>
          <a:p>
            <a:pPr marL="228600" lvl="1" indent="-228600" algn="l" defTabSz="914400" rtl="0" eaLnBrk="1" latinLnBrk="0" hangingPunct="1">
              <a:lnSpc>
                <a:spcPct val="100000"/>
              </a:lnSpc>
              <a:spcBef>
                <a:spcPts val="0"/>
              </a:spcBef>
              <a:spcAft>
                <a:spcPts val="1200"/>
              </a:spcAft>
              <a:buClr>
                <a:srgbClr val="FC661E"/>
              </a:buClr>
              <a:buSzPct val="80000"/>
              <a:buFont typeface="Arial" panose="020B0604020202020204" pitchFamily="34" charset="0"/>
              <a:buChar char="•"/>
            </a:pPr>
            <a:r>
              <a:rPr lang="en-US"/>
              <a:t>Second level</a:t>
            </a:r>
          </a:p>
          <a:p>
            <a:pPr marL="457200" lvl="2" indent="-228600" algn="l" defTabSz="914400" rtl="0" eaLnBrk="1" latinLnBrk="0" hangingPunct="1">
              <a:lnSpc>
                <a:spcPct val="100000"/>
              </a:lnSpc>
              <a:spcBef>
                <a:spcPts val="0"/>
              </a:spcBef>
              <a:spcAft>
                <a:spcPts val="1200"/>
              </a:spcAft>
              <a:buSzPct val="90000"/>
              <a:buFont typeface="Arial" panose="020B0604020202020204" pitchFamily="34" charset="0"/>
              <a:buChar char="•"/>
            </a:pPr>
            <a:r>
              <a:rPr lang="en-US"/>
              <a:t>Third level</a:t>
            </a:r>
          </a:p>
        </p:txBody>
      </p:sp>
      <p:sp>
        <p:nvSpPr>
          <p:cNvPr id="4" name="Title 3">
            <a:extLst>
              <a:ext uri="{FF2B5EF4-FFF2-40B4-BE49-F238E27FC236}">
                <a16:creationId xmlns:a16="http://schemas.microsoft.com/office/drawing/2014/main" id="{A6CF50ED-474B-4F5F-9589-C93A44B15C39}"/>
              </a:ext>
            </a:extLst>
          </p:cNvPr>
          <p:cNvSpPr>
            <a:spLocks noGrp="1"/>
          </p:cNvSpPr>
          <p:nvPr>
            <p:ph type="title" hasCustomPrompt="1"/>
          </p:nvPr>
        </p:nvSpPr>
        <p:spPr>
          <a:xfrm>
            <a:off x="4059936" y="715486"/>
            <a:ext cx="5007864" cy="411480"/>
          </a:xfrm>
        </p:spPr>
        <p:txBody>
          <a:bodyPr/>
          <a:lstStyle>
            <a:lvl1pPr>
              <a:defRPr sz="2800"/>
            </a:lvl1pPr>
          </a:lstStyle>
          <a:p>
            <a:r>
              <a:rPr lang="en-US"/>
              <a:t>Click to edit title (28pt)</a:t>
            </a:r>
          </a:p>
        </p:txBody>
      </p:sp>
      <p:sp>
        <p:nvSpPr>
          <p:cNvPr id="22" name="Text Placeholder 6">
            <a:extLst>
              <a:ext uri="{FF2B5EF4-FFF2-40B4-BE49-F238E27FC236}">
                <a16:creationId xmlns:a16="http://schemas.microsoft.com/office/drawing/2014/main" id="{97E1A82B-B8BF-4548-83DC-621D0A9FC6AB}"/>
              </a:ext>
            </a:extLst>
          </p:cNvPr>
          <p:cNvSpPr>
            <a:spLocks noGrp="1"/>
          </p:cNvSpPr>
          <p:nvPr>
            <p:ph type="body" sz="quarter" idx="24" hasCustomPrompt="1"/>
          </p:nvPr>
        </p:nvSpPr>
        <p:spPr>
          <a:xfrm>
            <a:off x="4060404" y="1161851"/>
            <a:ext cx="5015334" cy="472664"/>
          </a:xfrm>
        </p:spPr>
        <p:txBody>
          <a:bodyPr/>
          <a:lstStyle>
            <a:lvl1pPr>
              <a:defRPr>
                <a:solidFill>
                  <a:schemeClr val="bg1">
                    <a:lumMod val="50000"/>
                  </a:schemeClr>
                </a:solidFill>
              </a:defRPr>
            </a:lvl1pPr>
          </a:lstStyle>
          <a:p>
            <a:r>
              <a:rPr lang="en-US"/>
              <a:t>Click to edit Master subtitle style (20pt)</a:t>
            </a:r>
          </a:p>
        </p:txBody>
      </p:sp>
      <p:sp>
        <p:nvSpPr>
          <p:cNvPr id="13" name="Text Placeholder 65">
            <a:extLst>
              <a:ext uri="{FF2B5EF4-FFF2-40B4-BE49-F238E27FC236}">
                <a16:creationId xmlns:a16="http://schemas.microsoft.com/office/drawing/2014/main" id="{23059FCB-0A21-4EA1-8909-0A43FEF8AD91}"/>
              </a:ext>
            </a:extLst>
          </p:cNvPr>
          <p:cNvSpPr>
            <a:spLocks noGrp="1"/>
          </p:cNvSpPr>
          <p:nvPr>
            <p:ph type="body" sz="quarter" idx="25" hasCustomPrompt="1"/>
          </p:nvPr>
        </p:nvSpPr>
        <p:spPr>
          <a:xfrm>
            <a:off x="685800" y="1536935"/>
            <a:ext cx="2447925" cy="761376"/>
          </a:xfrm>
        </p:spPr>
        <p:txBody>
          <a:bodyPr wrap="square" anchor="t" anchorCtr="0">
            <a:noAutofit/>
          </a:bodyPr>
          <a:lstStyle>
            <a:lvl1pPr algn="l">
              <a:spcBef>
                <a:spcPts val="0"/>
              </a:spcBef>
              <a:spcAft>
                <a:spcPts val="1200"/>
              </a:spcAft>
              <a:buNone/>
              <a:defRPr sz="1600">
                <a:solidFill>
                  <a:schemeClr val="bg1">
                    <a:lumMod val="50000"/>
                  </a:schemeClr>
                </a:solidFill>
              </a:defRPr>
            </a:lvl1pPr>
            <a:lvl2pPr marL="137160" indent="0">
              <a:buNone/>
              <a:defRPr/>
            </a:lvl2pPr>
            <a:lvl3pPr marL="512763" indent="0">
              <a:buNone/>
              <a:defRPr/>
            </a:lvl3pPr>
            <a:lvl4pPr marL="858838" indent="0">
              <a:buNone/>
              <a:defRPr/>
            </a:lvl4pPr>
            <a:lvl5pPr>
              <a:buNone/>
              <a:defRPr/>
            </a:lvl5pPr>
          </a:lstStyle>
          <a:p>
            <a:pPr lvl="0"/>
            <a:r>
              <a:rPr lang="en-US"/>
              <a:t>Click to add text</a:t>
            </a:r>
          </a:p>
        </p:txBody>
      </p:sp>
    </p:spTree>
    <p:extLst>
      <p:ext uri="{BB962C8B-B14F-4D97-AF65-F5344CB8AC3E}">
        <p14:creationId xmlns:p14="http://schemas.microsoft.com/office/powerpoint/2010/main" val="6049895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5516E3-12BC-4833-82B3-26355833E08F}" type="datetime1">
              <a:rPr kumimoji="0" lang="en-US" sz="800" b="0" i="0" u="none" strike="noStrike" kern="1200" cap="none" spc="0" normalizeH="0" baseline="0" noProof="0" smtClean="0">
                <a:ln>
                  <a:noFill/>
                </a:ln>
                <a:solidFill>
                  <a:srgbClr val="BCB8BC"/>
                </a:solidFill>
                <a:effectLst/>
                <a:uLnTx/>
                <a:uFillTx/>
                <a:latin typeface="Mulish"/>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8/30/2023</a:t>
            </a:fld>
            <a:endParaRPr kumimoji="0" lang="en-US" sz="800" b="0" i="0" u="none" strike="noStrike" kern="1200" cap="none" spc="0" normalizeH="0" baseline="0" noProof="0">
              <a:ln>
                <a:noFill/>
              </a:ln>
              <a:solidFill>
                <a:srgbClr val="BCB8BC"/>
              </a:solidFill>
              <a:effectLst/>
              <a:uLnTx/>
              <a:uFillTx/>
              <a:latin typeface="Mulish"/>
              <a:ea typeface="+mn-ea"/>
              <a:cs typeface="+mn-cs"/>
            </a:endParaRPr>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BCB8BC"/>
                </a:solidFill>
                <a:effectLst/>
                <a:uLnTx/>
                <a:uFillTx/>
                <a:latin typeface="Mulish"/>
                <a:ea typeface="+mn-ea"/>
                <a:cs typeface="+mn-cs"/>
              </a:rPr>
              <a:t>©Avalara. Confidential and proprietary.</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27A04-FFAB-4E77-8A60-75CB67674673}" type="slidenum">
              <a:rPr kumimoji="0" lang="en-US" sz="800" b="0" i="0" u="none" strike="noStrike" kern="1200" cap="none" spc="0" normalizeH="0" baseline="0" noProof="0" smtClean="0">
                <a:ln>
                  <a:noFill/>
                </a:ln>
                <a:solidFill>
                  <a:srgbClr val="BCB8BC"/>
                </a:solidFill>
                <a:effectLst/>
                <a:uLnTx/>
                <a:uFillTx/>
                <a:latin typeface="Mulish"/>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BCB8BC"/>
              </a:solidFill>
              <a:effectLst/>
              <a:uLnTx/>
              <a:uFillTx/>
              <a:latin typeface="Mulish"/>
              <a:ea typeface="+mn-ea"/>
              <a:cs typeface="+mn-cs"/>
            </a:endParaRPr>
          </a:p>
        </p:txBody>
      </p:sp>
      <p:sp>
        <p:nvSpPr>
          <p:cNvPr id="7" name="Rectangle 6">
            <a:extLst>
              <a:ext uri="{FF2B5EF4-FFF2-40B4-BE49-F238E27FC236}">
                <a16:creationId xmlns:a16="http://schemas.microsoft.com/office/drawing/2014/main" id="{54C338C2-2AE8-4C49-8B01-4578D6B83F14}"/>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ulish"/>
              <a:ea typeface="+mn-ea"/>
              <a:cs typeface="+mn-cs"/>
            </a:endParaRPr>
          </a:p>
        </p:txBody>
      </p:sp>
      <p:sp>
        <p:nvSpPr>
          <p:cNvPr id="8" name="Subtitle 2">
            <a:extLst>
              <a:ext uri="{FF2B5EF4-FFF2-40B4-BE49-F238E27FC236}">
                <a16:creationId xmlns:a16="http://schemas.microsoft.com/office/drawing/2014/main" id="{24F8D4C3-881C-4581-8515-75A20DA1631D}"/>
              </a:ext>
            </a:extLst>
          </p:cNvPr>
          <p:cNvSpPr>
            <a:spLocks noGrp="1"/>
          </p:cNvSpPr>
          <p:nvPr>
            <p:ph type="subTitle" idx="14"/>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014417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OC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5238750" cy="3962400"/>
          </a:xfrm>
        </p:spPr>
        <p:txBody>
          <a:bodyPr/>
          <a:lstStyle>
            <a:lvl1pPr>
              <a:lnSpc>
                <a:spcPct val="100000"/>
              </a:lnSpc>
              <a:spcBef>
                <a:spcPts val="0"/>
              </a:spcBef>
              <a:spcAft>
                <a:spcPts val="600"/>
              </a:spcAft>
              <a:defRPr sz="1100"/>
            </a:lvl1pPr>
            <a:lvl2pPr marL="169863" indent="-112713">
              <a:lnSpc>
                <a:spcPct val="100000"/>
              </a:lnSpc>
              <a:spcBef>
                <a:spcPts val="0"/>
              </a:spcBef>
              <a:spcAft>
                <a:spcPts val="600"/>
              </a:spcAft>
              <a:defRPr sz="1100"/>
            </a:lvl2pPr>
            <a:lvl3pPr marL="401638" indent="-117475">
              <a:lnSpc>
                <a:spcPct val="100000"/>
              </a:lnSpc>
              <a:spcBef>
                <a:spcPts val="0"/>
              </a:spcBef>
              <a:spcAft>
                <a:spcPts val="600"/>
              </a:spcAft>
              <a:defRPr sz="1100"/>
            </a:lvl3pPr>
            <a:lvl4pPr marL="628650" indent="-115888">
              <a:lnSpc>
                <a:spcPct val="100000"/>
              </a:lnSpc>
              <a:spcBef>
                <a:spcPts val="0"/>
              </a:spcBef>
              <a:spcAft>
                <a:spcPts val="600"/>
              </a:spcAft>
              <a:defRPr sz="1100"/>
            </a:lvl4pPr>
            <a:lvl5pPr>
              <a:spcBef>
                <a:spcPts val="0"/>
              </a:spcBef>
              <a:spcAft>
                <a:spcPts val="600"/>
              </a:spcAft>
              <a:defRPr sz="1600"/>
            </a:lvl5pPr>
            <a:lvl6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6pPr>
            <a:lvl7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7pPr>
            <a:lvl8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8pPr>
            <a:lvl9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lvl1pPr>
              <a:lnSpc>
                <a:spcPct val="100000"/>
              </a:lnSpc>
              <a:spcBef>
                <a:spcPts val="0"/>
              </a:spcBef>
              <a:spcAft>
                <a:spcPts val="600"/>
              </a:spcAft>
              <a:defRPr sz="1100"/>
            </a:lvl1pPr>
            <a:lvl2pPr marL="173736" indent="-109728">
              <a:lnSpc>
                <a:spcPct val="100000"/>
              </a:lnSpc>
              <a:spcBef>
                <a:spcPts val="0"/>
              </a:spcBef>
              <a:spcAft>
                <a:spcPts val="600"/>
              </a:spcAft>
              <a:defRPr sz="1100"/>
            </a:lvl2pPr>
            <a:lvl3pPr marL="402336" indent="-118872">
              <a:lnSpc>
                <a:spcPct val="100000"/>
              </a:lnSpc>
              <a:spcBef>
                <a:spcPts val="0"/>
              </a:spcBef>
              <a:spcAft>
                <a:spcPts val="600"/>
              </a:spcAft>
              <a:defRPr sz="1100"/>
            </a:lvl3pPr>
            <a:lvl4pPr marL="630936" indent="-118872">
              <a:lnSpc>
                <a:spcPct val="100000"/>
              </a:lnSpc>
              <a:spcBef>
                <a:spcPts val="0"/>
              </a:spcBef>
              <a:spcAft>
                <a:spcPts val="600"/>
              </a:spcAft>
              <a:defRPr sz="1100"/>
            </a:lvl4pPr>
            <a:lvl5pPr>
              <a:spcBef>
                <a:spcPts val="0"/>
              </a:spcBef>
              <a:spcAft>
                <a:spcPts val="600"/>
              </a:spcAft>
              <a:defRPr sz="1600"/>
            </a:lvl5pPr>
            <a:lvl6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6pPr>
            <a:lvl7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7pPr>
            <a:lvl8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8pPr>
            <a:lvl9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E23BC65-2AF2-DC46-A6E4-FB67F03871FD}" type="datetime1">
              <a:rPr kumimoji="0" lang="en-US" sz="800" b="0" i="0" u="none" strike="noStrike" kern="1200" cap="none" spc="0" normalizeH="0" baseline="0" noProof="0" smtClean="0">
                <a:ln>
                  <a:noFill/>
                </a:ln>
                <a:solidFill>
                  <a:srgbClr val="BCB8BC"/>
                </a:solidFill>
                <a:effectLst/>
                <a:uLnTx/>
                <a:uFillTx/>
                <a:latin typeface="Mulish"/>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8/30/2023</a:t>
            </a:fld>
            <a:endParaRPr kumimoji="0" lang="en-US" sz="800" b="0" i="0" u="none" strike="noStrike" kern="1200" cap="none" spc="0" normalizeH="0" baseline="0" noProof="0">
              <a:ln>
                <a:noFill/>
              </a:ln>
              <a:solidFill>
                <a:srgbClr val="BCB8BC"/>
              </a:solidFill>
              <a:effectLst/>
              <a:uLnTx/>
              <a:uFillTx/>
              <a:latin typeface="Mulish"/>
              <a:ea typeface="+mn-ea"/>
              <a:cs typeface="+mn-cs"/>
            </a:endParaRPr>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BCB8BC"/>
                </a:solidFill>
                <a:effectLst/>
                <a:uLnTx/>
                <a:uFillTx/>
                <a:latin typeface="Mulish"/>
                <a:ea typeface="+mn-ea"/>
                <a:cs typeface="+mn-cs"/>
              </a:rPr>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Mulish"/>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BCB8BC"/>
              </a:solidFill>
              <a:effectLst/>
              <a:uLnTx/>
              <a:uFillTx/>
              <a:latin typeface="Mulish"/>
              <a:ea typeface="+mn-ea"/>
              <a:cs typeface="+mn-cs"/>
            </a:endParaRPr>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ulish"/>
              <a:ea typeface="+mn-ea"/>
              <a:cs typeface="+mn-cs"/>
            </a:endParaRPr>
          </a:p>
        </p:txBody>
      </p:sp>
      <p:sp>
        <p:nvSpPr>
          <p:cNvPr id="10" name="Subtitle 2">
            <a:extLst>
              <a:ext uri="{FF2B5EF4-FFF2-40B4-BE49-F238E27FC236}">
                <a16:creationId xmlns:a16="http://schemas.microsoft.com/office/drawing/2014/main" id="{C741D6B1-B642-4DF8-8EF6-8EB1A1EAC2C7}"/>
              </a:ext>
            </a:extLst>
          </p:cNvPr>
          <p:cNvSpPr>
            <a:spLocks noGrp="1"/>
          </p:cNvSpPr>
          <p:nvPr>
            <p:ph type="subTitle" idx="15" hasCustomPrompt="1"/>
          </p:nvPr>
        </p:nvSpPr>
        <p:spPr>
          <a:xfrm>
            <a:off x="685799" y="1013792"/>
            <a:ext cx="10820400" cy="472664"/>
          </a:xfrm>
        </p:spPr>
        <p:txBody>
          <a:bodyPr/>
          <a:lstStyle>
            <a:lvl1pPr marL="0" indent="0" algn="l">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a:t>Click to edit title. Not intended for projection (32pt)</a:t>
            </a:r>
          </a:p>
        </p:txBody>
      </p:sp>
    </p:spTree>
    <p:extLst>
      <p:ext uri="{BB962C8B-B14F-4D97-AF65-F5344CB8AC3E}">
        <p14:creationId xmlns:p14="http://schemas.microsoft.com/office/powerpoint/2010/main" val="42374325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Open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C61C0B-2BD1-4808-8F35-CF58656233B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white">
          <a:xfrm>
            <a:off x="0" y="0"/>
            <a:ext cx="12192000" cy="6858000"/>
          </a:xfrm>
          <a:prstGeom prst="rect">
            <a:avLst/>
          </a:prstGeom>
        </p:spPr>
      </p:pic>
      <p:pic>
        <p:nvPicPr>
          <p:cNvPr id="5" name="Picture 4">
            <a:extLst>
              <a:ext uri="{FF2B5EF4-FFF2-40B4-BE49-F238E27FC236}">
                <a16:creationId xmlns:a16="http://schemas.microsoft.com/office/drawing/2014/main" id="{7E1EDD47-0716-4809-AFFC-90B08EA1C79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26444"/>
          <a:stretch/>
        </p:blipFill>
        <p:spPr bwMode="black">
          <a:xfrm>
            <a:off x="3904343" y="2872874"/>
            <a:ext cx="4383314" cy="1112252"/>
          </a:xfrm>
          <a:prstGeom prst="rect">
            <a:avLst/>
          </a:prstGeom>
        </p:spPr>
      </p:pic>
    </p:spTree>
    <p:extLst>
      <p:ext uri="{BB962C8B-B14F-4D97-AF65-F5344CB8AC3E}">
        <p14:creationId xmlns:p14="http://schemas.microsoft.com/office/powerpoint/2010/main" val="33485302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3ECE33-B973-E045-AD26-676FAC879E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3475101" cy="6858000"/>
          </a:xfrm>
          <a:prstGeom prst="rect">
            <a:avLst/>
          </a:prstGeom>
        </p:spPr>
      </p:pic>
      <p:sp>
        <p:nvSpPr>
          <p:cNvPr id="9" name="TextBox 8">
            <a:extLst>
              <a:ext uri="{FF2B5EF4-FFF2-40B4-BE49-F238E27FC236}">
                <a16:creationId xmlns:a16="http://schemas.microsoft.com/office/drawing/2014/main" id="{0DA40716-B424-4EB3-8CF3-63D20A28EABF}"/>
              </a:ext>
            </a:extLst>
          </p:cNvPr>
          <p:cNvSpPr txBox="1"/>
          <p:nvPr userDrawn="1"/>
        </p:nvSpPr>
        <p:spPr bwMode="black">
          <a:xfrm>
            <a:off x="413596" y="625293"/>
            <a:ext cx="2647908" cy="492443"/>
          </a:xfrm>
          <a:prstGeom prst="rect">
            <a:avLst/>
          </a:prstGeom>
          <a:noFill/>
        </p:spPr>
        <p:txBody>
          <a:bodyPr wrap="square" lIns="0" tIns="0" rIns="0" bIns="0" rtlCol="0">
            <a:spAutoFit/>
          </a:bodyPr>
          <a:lstStyle/>
          <a:p>
            <a:pPr lvl="0" algn="ctr">
              <a:spcBef>
                <a:spcPts val="1000"/>
              </a:spcBef>
            </a:pPr>
            <a:r>
              <a:rPr lang="en-US" sz="3200" b="1">
                <a:solidFill>
                  <a:schemeClr val="bg1"/>
                </a:solidFill>
                <a:latin typeface="+mj-lt"/>
              </a:rPr>
              <a:t>Agenda</a:t>
            </a:r>
          </a:p>
        </p:txBody>
      </p:sp>
      <p:sp>
        <p:nvSpPr>
          <p:cNvPr id="56" name="Text Placeholder 55">
            <a:extLst>
              <a:ext uri="{FF2B5EF4-FFF2-40B4-BE49-F238E27FC236}">
                <a16:creationId xmlns:a16="http://schemas.microsoft.com/office/drawing/2014/main" id="{9CF0B1C6-C439-4B34-8C5F-00CBA00E6EE2}"/>
              </a:ext>
            </a:extLst>
          </p:cNvPr>
          <p:cNvSpPr>
            <a:spLocks noGrp="1"/>
          </p:cNvSpPr>
          <p:nvPr>
            <p:ph type="body" sz="quarter" idx="13" hasCustomPrompt="1"/>
          </p:nvPr>
        </p:nvSpPr>
        <p:spPr bwMode="black">
          <a:xfrm>
            <a:off x="3759200" y="2037854"/>
            <a:ext cx="7747001" cy="4008014"/>
          </a:xfrm>
        </p:spPr>
        <p:txBody>
          <a:bodyPr anchor="t">
            <a:normAutofit/>
          </a:bodyPr>
          <a:lstStyle>
            <a:lvl1pPr marL="274320" indent="-274320">
              <a:spcBef>
                <a:spcPts val="0"/>
              </a:spcBef>
              <a:spcAft>
                <a:spcPts val="2000"/>
              </a:spcAft>
              <a:buFontTx/>
              <a:buBlip>
                <a:blip r:embed="rId3"/>
              </a:buBlip>
              <a:defRPr sz="2400"/>
            </a:lvl1pPr>
            <a:lvl2pPr marL="137160" indent="0">
              <a:buNone/>
              <a:defRPr/>
            </a:lvl2pPr>
            <a:lvl3pPr marL="512763" indent="0">
              <a:buNone/>
              <a:defRPr/>
            </a:lvl3pPr>
            <a:lvl4pPr marL="858838" indent="0">
              <a:buNone/>
              <a:defRPr/>
            </a:lvl4pPr>
            <a:lvl5pPr>
              <a:buNone/>
              <a:defRPr/>
            </a:lvl5pPr>
          </a:lstStyle>
          <a:p>
            <a:pPr lvl="0"/>
            <a:r>
              <a:rPr lang="en-US"/>
              <a:t>Agenda one</a:t>
            </a:r>
          </a:p>
          <a:p>
            <a:pPr lvl="0"/>
            <a:r>
              <a:rPr lang="en-US"/>
              <a:t>Agenda two</a:t>
            </a:r>
          </a:p>
          <a:p>
            <a:pPr lvl="0"/>
            <a:r>
              <a:rPr lang="en-US"/>
              <a:t>Agenda three</a:t>
            </a:r>
          </a:p>
          <a:p>
            <a:pPr lvl="0"/>
            <a:r>
              <a:rPr lang="en-US"/>
              <a:t>Agenda four</a:t>
            </a:r>
          </a:p>
          <a:p>
            <a:pPr lvl="0"/>
            <a:r>
              <a:rPr lang="en-US"/>
              <a:t>Agenda five</a:t>
            </a:r>
          </a:p>
        </p:txBody>
      </p:sp>
      <p:sp>
        <p:nvSpPr>
          <p:cNvPr id="65" name="Text Placeholder 55">
            <a:extLst>
              <a:ext uri="{FF2B5EF4-FFF2-40B4-BE49-F238E27FC236}">
                <a16:creationId xmlns:a16="http://schemas.microsoft.com/office/drawing/2014/main" id="{A1A0463E-F82B-45D2-8791-9DCFC617854A}"/>
              </a:ext>
            </a:extLst>
          </p:cNvPr>
          <p:cNvSpPr>
            <a:spLocks noGrp="1"/>
          </p:cNvSpPr>
          <p:nvPr>
            <p:ph type="body" sz="quarter" idx="14" hasCustomPrompt="1"/>
          </p:nvPr>
        </p:nvSpPr>
        <p:spPr bwMode="black">
          <a:xfrm>
            <a:off x="2228127" y="2037854"/>
            <a:ext cx="833377" cy="4008014"/>
          </a:xfrm>
        </p:spPr>
        <p:txBody>
          <a:bodyPr anchor="t">
            <a:normAutofit/>
          </a:bodyPr>
          <a:lstStyle>
            <a:lvl1pPr marL="0" indent="0" algn="r">
              <a:spcBef>
                <a:spcPts val="0"/>
              </a:spcBef>
              <a:spcAft>
                <a:spcPts val="2000"/>
              </a:spcAft>
              <a:buFont typeface="Arial" panose="020B0604020202020204" pitchFamily="34" charset="0"/>
              <a:buNone/>
              <a:defRPr sz="2400" b="0">
                <a:solidFill>
                  <a:schemeClr val="bg1"/>
                </a:solidFill>
                <a:latin typeface="+mj-lt"/>
                <a:ea typeface="Verdana" panose="020B0604030504040204" pitchFamily="34" charset="0"/>
                <a:cs typeface="Calibri" panose="020F0502020204030204" pitchFamily="34" charset="0"/>
              </a:defRPr>
            </a:lvl1pPr>
            <a:lvl2pPr marL="137160" indent="0">
              <a:buNone/>
              <a:defRPr/>
            </a:lvl2pPr>
            <a:lvl3pPr marL="512763" indent="0">
              <a:buNone/>
              <a:defRPr/>
            </a:lvl3pPr>
            <a:lvl4pPr marL="858838" indent="0">
              <a:buNone/>
              <a:defRPr/>
            </a:lvl4pPr>
            <a:lvl5pPr>
              <a:buNone/>
              <a:defRPr/>
            </a:lvl5pPr>
          </a:lstStyle>
          <a:p>
            <a:pPr lvl="0"/>
            <a:r>
              <a:rPr lang="en-US"/>
              <a:t>#</a:t>
            </a:r>
          </a:p>
          <a:p>
            <a:pPr lvl="0"/>
            <a:r>
              <a:rPr lang="en-US"/>
              <a:t>#</a:t>
            </a:r>
          </a:p>
          <a:p>
            <a:pPr lvl="0"/>
            <a:r>
              <a:rPr lang="en-US"/>
              <a:t>#</a:t>
            </a:r>
          </a:p>
          <a:p>
            <a:pPr lvl="0"/>
            <a:r>
              <a:rPr lang="en-US"/>
              <a:t>#</a:t>
            </a:r>
          </a:p>
          <a:p>
            <a:pPr lvl="0"/>
            <a:r>
              <a:rPr lang="en-US"/>
              <a:t>#</a:t>
            </a:r>
          </a:p>
        </p:txBody>
      </p:sp>
    </p:spTree>
    <p:extLst>
      <p:ext uri="{BB962C8B-B14F-4D97-AF65-F5344CB8AC3E}">
        <p14:creationId xmlns:p14="http://schemas.microsoft.com/office/powerpoint/2010/main" val="708923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1/4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CB4F-B758-4526-8008-69D1D95A04C1}"/>
              </a:ext>
            </a:extLst>
          </p:cNvPr>
          <p:cNvSpPr>
            <a:spLocks noGrp="1"/>
          </p:cNvSpPr>
          <p:nvPr>
            <p:ph type="ctrTitle"/>
          </p:nvPr>
        </p:nvSpPr>
        <p:spPr>
          <a:xfrm>
            <a:off x="4406899" y="2681103"/>
            <a:ext cx="6511925" cy="1495794"/>
          </a:xfrm>
        </p:spPr>
        <p:txBody>
          <a:bodyPr wrap="square" anchor="ctr">
            <a:spAutoFit/>
          </a:bodyPr>
          <a:lstStyle>
            <a:lvl1pPr algn="l">
              <a:defRPr sz="5400">
                <a:solidFill>
                  <a:srgbClr val="FC661E"/>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bwMode="white">
          <a:xfrm>
            <a:off x="0" y="0"/>
            <a:ext cx="3475101" cy="6858000"/>
          </a:xfrm>
          <a:solidFill>
            <a:schemeClr val="bg2"/>
          </a:solidFill>
        </p:spPr>
        <p:txBody>
          <a:bodyPr anchor="ctr"/>
          <a:lstStyle>
            <a:lvl1pPr algn="ctr">
              <a:defRPr/>
            </a:lvl1pPr>
          </a:lstStyle>
          <a:p>
            <a:endParaRPr lang="en-US"/>
          </a:p>
        </p:txBody>
      </p:sp>
      <p:grpSp>
        <p:nvGrpSpPr>
          <p:cNvPr id="54" name="Group 53">
            <a:extLst>
              <a:ext uri="{FF2B5EF4-FFF2-40B4-BE49-F238E27FC236}">
                <a16:creationId xmlns:a16="http://schemas.microsoft.com/office/drawing/2014/main" id="{FD3605B7-998E-4B96-8131-B900C05EAFF8}"/>
              </a:ext>
            </a:extLst>
          </p:cNvPr>
          <p:cNvGrpSpPr/>
          <p:nvPr userDrawn="1"/>
        </p:nvGrpSpPr>
        <p:grpSpPr bwMode="black">
          <a:xfrm>
            <a:off x="4406900" y="965043"/>
            <a:ext cx="1943101" cy="579437"/>
            <a:chOff x="3844925" y="738188"/>
            <a:chExt cx="1943101" cy="579437"/>
          </a:xfrm>
        </p:grpSpPr>
        <p:sp>
          <p:nvSpPr>
            <p:cNvPr id="55" name="AutoShape 3">
              <a:extLst>
                <a:ext uri="{FF2B5EF4-FFF2-40B4-BE49-F238E27FC236}">
                  <a16:creationId xmlns:a16="http://schemas.microsoft.com/office/drawing/2014/main" id="{A1E078BE-2338-4EC4-B7A0-F8E178E3BDD8}"/>
                </a:ext>
              </a:extLst>
            </p:cNvPr>
            <p:cNvSpPr>
              <a:spLocks noChangeAspect="1" noChangeArrowheads="1" noTextEdit="1"/>
            </p:cNvSpPr>
            <p:nvPr/>
          </p:nvSpPr>
          <p:spPr bwMode="black">
            <a:xfrm>
              <a:off x="3844925" y="738188"/>
              <a:ext cx="1943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
              <a:extLst>
                <a:ext uri="{FF2B5EF4-FFF2-40B4-BE49-F238E27FC236}">
                  <a16:creationId xmlns:a16="http://schemas.microsoft.com/office/drawing/2014/main" id="{8CA09E4B-168F-4561-A3AC-13658BCA9ED2}"/>
                </a:ext>
              </a:extLst>
            </p:cNvPr>
            <p:cNvSpPr>
              <a:spLocks/>
            </p:cNvSpPr>
            <p:nvPr/>
          </p:nvSpPr>
          <p:spPr bwMode="black">
            <a:xfrm>
              <a:off x="3992563" y="919163"/>
              <a:ext cx="196850" cy="220662"/>
            </a:xfrm>
            <a:custGeom>
              <a:avLst/>
              <a:gdLst>
                <a:gd name="T0" fmla="*/ 303 w 1202"/>
                <a:gd name="T1" fmla="*/ 835 h 1350"/>
                <a:gd name="T2" fmla="*/ 104 w 1202"/>
                <a:gd name="T3" fmla="*/ 599 h 1350"/>
                <a:gd name="T4" fmla="*/ 0 w 1202"/>
                <a:gd name="T5" fmla="*/ 844 h 1350"/>
                <a:gd name="T6" fmla="*/ 302 w 1202"/>
                <a:gd name="T7" fmla="*/ 1350 h 1350"/>
                <a:gd name="T8" fmla="*/ 1202 w 1202"/>
                <a:gd name="T9" fmla="*/ 139 h 1350"/>
                <a:gd name="T10" fmla="*/ 1143 w 1202"/>
                <a:gd name="T11" fmla="*/ 0 h 1350"/>
                <a:gd name="T12" fmla="*/ 303 w 1202"/>
                <a:gd name="T13" fmla="*/ 835 h 1350"/>
              </a:gdLst>
              <a:ahLst/>
              <a:cxnLst>
                <a:cxn ang="0">
                  <a:pos x="T0" y="T1"/>
                </a:cxn>
                <a:cxn ang="0">
                  <a:pos x="T2" y="T3"/>
                </a:cxn>
                <a:cxn ang="0">
                  <a:pos x="T4" y="T5"/>
                </a:cxn>
                <a:cxn ang="0">
                  <a:pos x="T6" y="T7"/>
                </a:cxn>
                <a:cxn ang="0">
                  <a:pos x="T8" y="T9"/>
                </a:cxn>
                <a:cxn ang="0">
                  <a:pos x="T10" y="T11"/>
                </a:cxn>
                <a:cxn ang="0">
                  <a:pos x="T12" y="T13"/>
                </a:cxn>
              </a:cxnLst>
              <a:rect l="0" t="0" r="r" b="b"/>
              <a:pathLst>
                <a:path w="1202" h="1350">
                  <a:moveTo>
                    <a:pt x="303" y="835"/>
                  </a:moveTo>
                  <a:cubicBezTo>
                    <a:pt x="303" y="836"/>
                    <a:pt x="177" y="682"/>
                    <a:pt x="104" y="599"/>
                  </a:cubicBezTo>
                  <a:cubicBezTo>
                    <a:pt x="0" y="844"/>
                    <a:pt x="0" y="844"/>
                    <a:pt x="0" y="844"/>
                  </a:cubicBezTo>
                  <a:cubicBezTo>
                    <a:pt x="149" y="1066"/>
                    <a:pt x="248" y="1258"/>
                    <a:pt x="302" y="1350"/>
                  </a:cubicBezTo>
                  <a:cubicBezTo>
                    <a:pt x="408" y="1170"/>
                    <a:pt x="666" y="637"/>
                    <a:pt x="1202" y="139"/>
                  </a:cubicBezTo>
                  <a:cubicBezTo>
                    <a:pt x="1143" y="0"/>
                    <a:pt x="1143" y="0"/>
                    <a:pt x="1143" y="0"/>
                  </a:cubicBezTo>
                  <a:cubicBezTo>
                    <a:pt x="795" y="257"/>
                    <a:pt x="499" y="585"/>
                    <a:pt x="303" y="835"/>
                  </a:cubicBezTo>
                </a:path>
              </a:pathLst>
            </a:custGeom>
            <a:solidFill>
              <a:srgbClr val="00B3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
              <a:extLst>
                <a:ext uri="{FF2B5EF4-FFF2-40B4-BE49-F238E27FC236}">
                  <a16:creationId xmlns:a16="http://schemas.microsoft.com/office/drawing/2014/main" id="{0DA4260F-6B26-48BD-B9E5-3AE077A53871}"/>
                </a:ext>
              </a:extLst>
            </p:cNvPr>
            <p:cNvSpPr>
              <a:spLocks/>
            </p:cNvSpPr>
            <p:nvPr/>
          </p:nvSpPr>
          <p:spPr bwMode="black">
            <a:xfrm>
              <a:off x="4856163" y="738188"/>
              <a:ext cx="98425" cy="422275"/>
            </a:xfrm>
            <a:custGeom>
              <a:avLst/>
              <a:gdLst>
                <a:gd name="T0" fmla="*/ 391 w 605"/>
                <a:gd name="T1" fmla="*/ 1990 h 2575"/>
                <a:gd name="T2" fmla="*/ 605 w 605"/>
                <a:gd name="T3" fmla="*/ 2228 h 2575"/>
                <a:gd name="T4" fmla="*/ 605 w 605"/>
                <a:gd name="T5" fmla="*/ 2575 h 2575"/>
                <a:gd name="T6" fmla="*/ 0 w 605"/>
                <a:gd name="T7" fmla="*/ 2018 h 2575"/>
                <a:gd name="T8" fmla="*/ 0 w 605"/>
                <a:gd name="T9" fmla="*/ 0 h 2575"/>
                <a:gd name="T10" fmla="*/ 391 w 605"/>
                <a:gd name="T11" fmla="*/ 0 h 2575"/>
                <a:gd name="T12" fmla="*/ 391 w 605"/>
                <a:gd name="T13" fmla="*/ 1990 h 2575"/>
              </a:gdLst>
              <a:ahLst/>
              <a:cxnLst>
                <a:cxn ang="0">
                  <a:pos x="T0" y="T1"/>
                </a:cxn>
                <a:cxn ang="0">
                  <a:pos x="T2" y="T3"/>
                </a:cxn>
                <a:cxn ang="0">
                  <a:pos x="T4" y="T5"/>
                </a:cxn>
                <a:cxn ang="0">
                  <a:pos x="T6" y="T7"/>
                </a:cxn>
                <a:cxn ang="0">
                  <a:pos x="T8" y="T9"/>
                </a:cxn>
                <a:cxn ang="0">
                  <a:pos x="T10" y="T11"/>
                </a:cxn>
                <a:cxn ang="0">
                  <a:pos x="T12" y="T13"/>
                </a:cxn>
              </a:cxnLst>
              <a:rect l="0" t="0" r="r" b="b"/>
              <a:pathLst>
                <a:path w="605" h="2575">
                  <a:moveTo>
                    <a:pt x="391" y="1990"/>
                  </a:moveTo>
                  <a:cubicBezTo>
                    <a:pt x="391" y="2133"/>
                    <a:pt x="474" y="2206"/>
                    <a:pt x="605" y="2228"/>
                  </a:cubicBezTo>
                  <a:cubicBezTo>
                    <a:pt x="605" y="2575"/>
                    <a:pt x="605" y="2575"/>
                    <a:pt x="605" y="2575"/>
                  </a:cubicBezTo>
                  <a:cubicBezTo>
                    <a:pt x="211" y="2570"/>
                    <a:pt x="0" y="2379"/>
                    <a:pt x="0" y="2018"/>
                  </a:cubicBezTo>
                  <a:cubicBezTo>
                    <a:pt x="0" y="0"/>
                    <a:pt x="0" y="0"/>
                    <a:pt x="0" y="0"/>
                  </a:cubicBezTo>
                  <a:cubicBezTo>
                    <a:pt x="391" y="0"/>
                    <a:pt x="391" y="0"/>
                    <a:pt x="391" y="0"/>
                  </a:cubicBezTo>
                  <a:lnTo>
                    <a:pt x="391" y="199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1">
              <a:extLst>
                <a:ext uri="{FF2B5EF4-FFF2-40B4-BE49-F238E27FC236}">
                  <a16:creationId xmlns:a16="http://schemas.microsoft.com/office/drawing/2014/main" id="{03BD0E31-F886-44E2-868C-B171B55AA87A}"/>
                </a:ext>
              </a:extLst>
            </p:cNvPr>
            <p:cNvSpPr>
              <a:spLocks noEditPoints="1"/>
            </p:cNvSpPr>
            <p:nvPr/>
          </p:nvSpPr>
          <p:spPr bwMode="black">
            <a:xfrm>
              <a:off x="4976813"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2">
              <a:extLst>
                <a:ext uri="{FF2B5EF4-FFF2-40B4-BE49-F238E27FC236}">
                  <a16:creationId xmlns:a16="http://schemas.microsoft.com/office/drawing/2014/main" id="{6E8CB305-6BC3-4C69-8345-34A51B652FCD}"/>
                </a:ext>
              </a:extLst>
            </p:cNvPr>
            <p:cNvSpPr>
              <a:spLocks/>
            </p:cNvSpPr>
            <p:nvPr/>
          </p:nvSpPr>
          <p:spPr bwMode="black">
            <a:xfrm>
              <a:off x="5324475" y="860425"/>
              <a:ext cx="157163" cy="292100"/>
            </a:xfrm>
            <a:custGeom>
              <a:avLst/>
              <a:gdLst>
                <a:gd name="T0" fmla="*/ 0 w 965"/>
                <a:gd name="T1" fmla="*/ 1781 h 1781"/>
                <a:gd name="T2" fmla="*/ 390 w 965"/>
                <a:gd name="T3" fmla="*/ 1781 h 1781"/>
                <a:gd name="T4" fmla="*/ 390 w 965"/>
                <a:gd name="T5" fmla="*/ 561 h 1781"/>
                <a:gd name="T6" fmla="*/ 882 w 965"/>
                <a:gd name="T7" fmla="*/ 355 h 1781"/>
                <a:gd name="T8" fmla="*/ 965 w 965"/>
                <a:gd name="T9" fmla="*/ 355 h 1781"/>
                <a:gd name="T10" fmla="*/ 965 w 965"/>
                <a:gd name="T11" fmla="*/ 0 h 1781"/>
                <a:gd name="T12" fmla="*/ 916 w 965"/>
                <a:gd name="T13" fmla="*/ 0 h 1781"/>
                <a:gd name="T14" fmla="*/ 411 w 965"/>
                <a:gd name="T15" fmla="*/ 240 h 1781"/>
                <a:gd name="T16" fmla="*/ 390 w 965"/>
                <a:gd name="T17" fmla="*/ 233 h 1781"/>
                <a:gd name="T18" fmla="*/ 390 w 965"/>
                <a:gd name="T19" fmla="*/ 35 h 1781"/>
                <a:gd name="T20" fmla="*/ 0 w 965"/>
                <a:gd name="T21" fmla="*/ 35 h 1781"/>
                <a:gd name="T22" fmla="*/ 0 w 965"/>
                <a:gd name="T23" fmla="*/ 178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5" h="1781">
                  <a:moveTo>
                    <a:pt x="0" y="1781"/>
                  </a:moveTo>
                  <a:cubicBezTo>
                    <a:pt x="390" y="1781"/>
                    <a:pt x="390" y="1781"/>
                    <a:pt x="390" y="1781"/>
                  </a:cubicBezTo>
                  <a:cubicBezTo>
                    <a:pt x="390" y="561"/>
                    <a:pt x="390" y="561"/>
                    <a:pt x="390" y="561"/>
                  </a:cubicBezTo>
                  <a:cubicBezTo>
                    <a:pt x="512" y="435"/>
                    <a:pt x="683" y="355"/>
                    <a:pt x="882" y="355"/>
                  </a:cubicBezTo>
                  <a:cubicBezTo>
                    <a:pt x="965" y="355"/>
                    <a:pt x="965" y="355"/>
                    <a:pt x="965" y="355"/>
                  </a:cubicBezTo>
                  <a:cubicBezTo>
                    <a:pt x="965" y="0"/>
                    <a:pt x="965" y="0"/>
                    <a:pt x="965" y="0"/>
                  </a:cubicBezTo>
                  <a:cubicBezTo>
                    <a:pt x="916" y="0"/>
                    <a:pt x="916" y="0"/>
                    <a:pt x="916" y="0"/>
                  </a:cubicBezTo>
                  <a:cubicBezTo>
                    <a:pt x="704" y="0"/>
                    <a:pt x="526" y="101"/>
                    <a:pt x="411" y="240"/>
                  </a:cubicBezTo>
                  <a:cubicBezTo>
                    <a:pt x="390" y="233"/>
                    <a:pt x="390" y="233"/>
                    <a:pt x="390" y="233"/>
                  </a:cubicBezTo>
                  <a:cubicBezTo>
                    <a:pt x="390" y="35"/>
                    <a:pt x="390" y="35"/>
                    <a:pt x="390" y="35"/>
                  </a:cubicBezTo>
                  <a:cubicBezTo>
                    <a:pt x="0" y="35"/>
                    <a:pt x="0" y="35"/>
                    <a:pt x="0" y="35"/>
                  </a:cubicBezTo>
                  <a:lnTo>
                    <a:pt x="0" y="1781"/>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
              <a:extLst>
                <a:ext uri="{FF2B5EF4-FFF2-40B4-BE49-F238E27FC236}">
                  <a16:creationId xmlns:a16="http://schemas.microsoft.com/office/drawing/2014/main" id="{413D477C-C061-45D7-AB79-F0A12D72D580}"/>
                </a:ext>
              </a:extLst>
            </p:cNvPr>
            <p:cNvSpPr>
              <a:spLocks noEditPoints="1"/>
            </p:cNvSpPr>
            <p:nvPr/>
          </p:nvSpPr>
          <p:spPr bwMode="black">
            <a:xfrm>
              <a:off x="4510088"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2 w 1792"/>
                <a:gd name="T9" fmla="*/ 1600 h 1812"/>
                <a:gd name="T10" fmla="*/ 1402 w 1792"/>
                <a:gd name="T11" fmla="*/ 1777 h 1812"/>
                <a:gd name="T12" fmla="*/ 1792 w 1792"/>
                <a:gd name="T13" fmla="*/ 1777 h 1812"/>
                <a:gd name="T14" fmla="*/ 1792 w 1792"/>
                <a:gd name="T15" fmla="*/ 35 h 1812"/>
                <a:gd name="T16" fmla="*/ 1402 w 1792"/>
                <a:gd name="T17" fmla="*/ 35 h 1812"/>
                <a:gd name="T18" fmla="*/ 1402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2 w 1792"/>
                <a:gd name="T31" fmla="*/ 474 h 1812"/>
                <a:gd name="T32" fmla="*/ 1402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2" y="1600"/>
                    <a:pt x="1402" y="1600"/>
                    <a:pt x="1402" y="1600"/>
                  </a:cubicBezTo>
                  <a:cubicBezTo>
                    <a:pt x="1402" y="1777"/>
                    <a:pt x="1402" y="1777"/>
                    <a:pt x="1402" y="1777"/>
                  </a:cubicBezTo>
                  <a:cubicBezTo>
                    <a:pt x="1792" y="1777"/>
                    <a:pt x="1792" y="1777"/>
                    <a:pt x="1792" y="1777"/>
                  </a:cubicBezTo>
                  <a:cubicBezTo>
                    <a:pt x="1792" y="35"/>
                    <a:pt x="1792" y="35"/>
                    <a:pt x="1792" y="35"/>
                  </a:cubicBezTo>
                  <a:cubicBezTo>
                    <a:pt x="1402" y="35"/>
                    <a:pt x="1402" y="35"/>
                    <a:pt x="1402" y="35"/>
                  </a:cubicBezTo>
                  <a:cubicBezTo>
                    <a:pt x="1402" y="157"/>
                    <a:pt x="1402" y="157"/>
                    <a:pt x="1402"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2" y="474"/>
                  </a:cubicBezTo>
                  <a:cubicBezTo>
                    <a:pt x="1402" y="1220"/>
                    <a:pt x="1402" y="1220"/>
                    <a:pt x="1402" y="1220"/>
                  </a:cubicBezTo>
                  <a:cubicBezTo>
                    <a:pt x="1301"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a:extLst>
                <a:ext uri="{FF2B5EF4-FFF2-40B4-BE49-F238E27FC236}">
                  <a16:creationId xmlns:a16="http://schemas.microsoft.com/office/drawing/2014/main" id="{89007F37-3907-4B37-8F78-66AFF41A5F75}"/>
                </a:ext>
              </a:extLst>
            </p:cNvPr>
            <p:cNvSpPr>
              <a:spLocks noEditPoints="1"/>
            </p:cNvSpPr>
            <p:nvPr/>
          </p:nvSpPr>
          <p:spPr bwMode="black">
            <a:xfrm>
              <a:off x="5494338"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a:extLst>
                <a:ext uri="{FF2B5EF4-FFF2-40B4-BE49-F238E27FC236}">
                  <a16:creationId xmlns:a16="http://schemas.microsoft.com/office/drawing/2014/main" id="{2FC17B7D-CCB2-45C9-8E75-4B1B45386A23}"/>
                </a:ext>
              </a:extLst>
            </p:cNvPr>
            <p:cNvSpPr>
              <a:spLocks/>
            </p:cNvSpPr>
            <p:nvPr/>
          </p:nvSpPr>
          <p:spPr bwMode="black">
            <a:xfrm>
              <a:off x="4132263" y="1004888"/>
              <a:ext cx="107950" cy="147637"/>
            </a:xfrm>
            <a:custGeom>
              <a:avLst/>
              <a:gdLst>
                <a:gd name="T0" fmla="*/ 236 w 660"/>
                <a:gd name="T1" fmla="*/ 895 h 895"/>
                <a:gd name="T2" fmla="*/ 660 w 660"/>
                <a:gd name="T3" fmla="*/ 895 h 895"/>
                <a:gd name="T4" fmla="*/ 286 w 660"/>
                <a:gd name="T5" fmla="*/ 0 h 895"/>
                <a:gd name="T6" fmla="*/ 0 w 660"/>
                <a:gd name="T7" fmla="*/ 340 h 895"/>
                <a:gd name="T8" fmla="*/ 236 w 660"/>
                <a:gd name="T9" fmla="*/ 895 h 895"/>
              </a:gdLst>
              <a:ahLst/>
              <a:cxnLst>
                <a:cxn ang="0">
                  <a:pos x="T0" y="T1"/>
                </a:cxn>
                <a:cxn ang="0">
                  <a:pos x="T2" y="T3"/>
                </a:cxn>
                <a:cxn ang="0">
                  <a:pos x="T4" y="T5"/>
                </a:cxn>
                <a:cxn ang="0">
                  <a:pos x="T6" y="T7"/>
                </a:cxn>
                <a:cxn ang="0">
                  <a:pos x="T8" y="T9"/>
                </a:cxn>
              </a:cxnLst>
              <a:rect l="0" t="0" r="r" b="b"/>
              <a:pathLst>
                <a:path w="660" h="895">
                  <a:moveTo>
                    <a:pt x="236" y="895"/>
                  </a:moveTo>
                  <a:cubicBezTo>
                    <a:pt x="660" y="895"/>
                    <a:pt x="660" y="895"/>
                    <a:pt x="660" y="895"/>
                  </a:cubicBezTo>
                  <a:cubicBezTo>
                    <a:pt x="286" y="0"/>
                    <a:pt x="286" y="0"/>
                    <a:pt x="286" y="0"/>
                  </a:cubicBezTo>
                  <a:cubicBezTo>
                    <a:pt x="177" y="116"/>
                    <a:pt x="82" y="230"/>
                    <a:pt x="0" y="340"/>
                  </a:cubicBezTo>
                  <a:lnTo>
                    <a:pt x="236" y="895"/>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a:extLst>
                <a:ext uri="{FF2B5EF4-FFF2-40B4-BE49-F238E27FC236}">
                  <a16:creationId xmlns:a16="http://schemas.microsoft.com/office/drawing/2014/main" id="{A4BB1907-BA3B-491D-9ACC-58F70B452793}"/>
                </a:ext>
              </a:extLst>
            </p:cNvPr>
            <p:cNvSpPr>
              <a:spLocks/>
            </p:cNvSpPr>
            <p:nvPr/>
          </p:nvSpPr>
          <p:spPr bwMode="black">
            <a:xfrm>
              <a:off x="4195763" y="866775"/>
              <a:ext cx="320675" cy="285750"/>
            </a:xfrm>
            <a:custGeom>
              <a:avLst/>
              <a:gdLst>
                <a:gd name="T0" fmla="*/ 158 w 202"/>
                <a:gd name="T1" fmla="*/ 0 h 180"/>
                <a:gd name="T2" fmla="*/ 102 w 202"/>
                <a:gd name="T3" fmla="*/ 132 h 180"/>
                <a:gd name="T4" fmla="*/ 102 w 202"/>
                <a:gd name="T5" fmla="*/ 132 h 180"/>
                <a:gd name="T6" fmla="*/ 101 w 202"/>
                <a:gd name="T7" fmla="*/ 132 h 180"/>
                <a:gd name="T8" fmla="*/ 101 w 202"/>
                <a:gd name="T9" fmla="*/ 132 h 180"/>
                <a:gd name="T10" fmla="*/ 101 w 202"/>
                <a:gd name="T11" fmla="*/ 132 h 180"/>
                <a:gd name="T12" fmla="*/ 101 w 202"/>
                <a:gd name="T13" fmla="*/ 132 h 180"/>
                <a:gd name="T14" fmla="*/ 100 w 202"/>
                <a:gd name="T15" fmla="*/ 132 h 180"/>
                <a:gd name="T16" fmla="*/ 100 w 202"/>
                <a:gd name="T17" fmla="*/ 132 h 180"/>
                <a:gd name="T18" fmla="*/ 44 w 202"/>
                <a:gd name="T19" fmla="*/ 0 h 180"/>
                <a:gd name="T20" fmla="*/ 0 w 202"/>
                <a:gd name="T21" fmla="*/ 0 h 180"/>
                <a:gd name="T22" fmla="*/ 80 w 202"/>
                <a:gd name="T23" fmla="*/ 180 h 180"/>
                <a:gd name="T24" fmla="*/ 80 w 202"/>
                <a:gd name="T25" fmla="*/ 180 h 180"/>
                <a:gd name="T26" fmla="*/ 81 w 202"/>
                <a:gd name="T27" fmla="*/ 180 h 180"/>
                <a:gd name="T28" fmla="*/ 121 w 202"/>
                <a:gd name="T29" fmla="*/ 180 h 180"/>
                <a:gd name="T30" fmla="*/ 121 w 202"/>
                <a:gd name="T31" fmla="*/ 180 h 180"/>
                <a:gd name="T32" fmla="*/ 121 w 202"/>
                <a:gd name="T33" fmla="*/ 180 h 180"/>
                <a:gd name="T34" fmla="*/ 202 w 202"/>
                <a:gd name="T35" fmla="*/ 0 h 180"/>
                <a:gd name="T36" fmla="*/ 158 w 202"/>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0">
                  <a:moveTo>
                    <a:pt x="158" y="0"/>
                  </a:moveTo>
                  <a:lnTo>
                    <a:pt x="102" y="132"/>
                  </a:lnTo>
                  <a:lnTo>
                    <a:pt x="102" y="132"/>
                  </a:lnTo>
                  <a:lnTo>
                    <a:pt x="101" y="132"/>
                  </a:lnTo>
                  <a:lnTo>
                    <a:pt x="101" y="132"/>
                  </a:lnTo>
                  <a:lnTo>
                    <a:pt x="101" y="132"/>
                  </a:lnTo>
                  <a:lnTo>
                    <a:pt x="101" y="132"/>
                  </a:lnTo>
                  <a:lnTo>
                    <a:pt x="100" y="132"/>
                  </a:lnTo>
                  <a:lnTo>
                    <a:pt x="100" y="132"/>
                  </a:lnTo>
                  <a:lnTo>
                    <a:pt x="44" y="0"/>
                  </a:lnTo>
                  <a:lnTo>
                    <a:pt x="0" y="0"/>
                  </a:lnTo>
                  <a:lnTo>
                    <a:pt x="80" y="180"/>
                  </a:lnTo>
                  <a:lnTo>
                    <a:pt x="80" y="180"/>
                  </a:lnTo>
                  <a:lnTo>
                    <a:pt x="81" y="180"/>
                  </a:lnTo>
                  <a:lnTo>
                    <a:pt x="121" y="180"/>
                  </a:lnTo>
                  <a:lnTo>
                    <a:pt x="121" y="180"/>
                  </a:lnTo>
                  <a:lnTo>
                    <a:pt x="121" y="180"/>
                  </a:lnTo>
                  <a:lnTo>
                    <a:pt x="202" y="0"/>
                  </a:lnTo>
                  <a:lnTo>
                    <a:pt x="158" y="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a:extLst>
                <a:ext uri="{FF2B5EF4-FFF2-40B4-BE49-F238E27FC236}">
                  <a16:creationId xmlns:a16="http://schemas.microsoft.com/office/drawing/2014/main" id="{0328CCCC-F2F7-4254-946E-F9106FE88215}"/>
                </a:ext>
              </a:extLst>
            </p:cNvPr>
            <p:cNvSpPr>
              <a:spLocks/>
            </p:cNvSpPr>
            <p:nvPr/>
          </p:nvSpPr>
          <p:spPr bwMode="black">
            <a:xfrm>
              <a:off x="3844925" y="754063"/>
              <a:ext cx="292100" cy="398462"/>
            </a:xfrm>
            <a:custGeom>
              <a:avLst/>
              <a:gdLst>
                <a:gd name="T0" fmla="*/ 1391 w 1780"/>
                <a:gd name="T1" fmla="*/ 0 h 2433"/>
                <a:gd name="T2" fmla="*/ 1389 w 1780"/>
                <a:gd name="T3" fmla="*/ 0 h 2433"/>
                <a:gd name="T4" fmla="*/ 1019 w 1780"/>
                <a:gd name="T5" fmla="*/ 0 h 2433"/>
                <a:gd name="T6" fmla="*/ 1017 w 1780"/>
                <a:gd name="T7" fmla="*/ 0 h 2433"/>
                <a:gd name="T8" fmla="*/ 0 w 1780"/>
                <a:gd name="T9" fmla="*/ 2433 h 2433"/>
                <a:gd name="T10" fmla="*/ 424 w 1780"/>
                <a:gd name="T11" fmla="*/ 2433 h 2433"/>
                <a:gd name="T12" fmla="*/ 1159 w 1780"/>
                <a:gd name="T13" fmla="*/ 699 h 2433"/>
                <a:gd name="T14" fmla="*/ 1194 w 1780"/>
                <a:gd name="T15" fmla="*/ 605 h 2433"/>
                <a:gd name="T16" fmla="*/ 1214 w 1780"/>
                <a:gd name="T17" fmla="*/ 605 h 2433"/>
                <a:gd name="T18" fmla="*/ 1249 w 1780"/>
                <a:gd name="T19" fmla="*/ 699 h 2433"/>
                <a:gd name="T20" fmla="*/ 1467 w 1780"/>
                <a:gd name="T21" fmla="*/ 1213 h 2433"/>
                <a:gd name="T22" fmla="*/ 1780 w 1780"/>
                <a:gd name="T23" fmla="*/ 931 h 2433"/>
                <a:gd name="T24" fmla="*/ 1391 w 1780"/>
                <a:gd name="T25"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0" h="2433">
                  <a:moveTo>
                    <a:pt x="1391" y="0"/>
                  </a:moveTo>
                  <a:cubicBezTo>
                    <a:pt x="1389" y="0"/>
                    <a:pt x="1389" y="0"/>
                    <a:pt x="1389" y="0"/>
                  </a:cubicBezTo>
                  <a:cubicBezTo>
                    <a:pt x="1019" y="0"/>
                    <a:pt x="1019" y="0"/>
                    <a:pt x="1019" y="0"/>
                  </a:cubicBezTo>
                  <a:cubicBezTo>
                    <a:pt x="1017" y="0"/>
                    <a:pt x="1017" y="0"/>
                    <a:pt x="1017" y="0"/>
                  </a:cubicBezTo>
                  <a:cubicBezTo>
                    <a:pt x="0" y="2433"/>
                    <a:pt x="0" y="2433"/>
                    <a:pt x="0" y="2433"/>
                  </a:cubicBezTo>
                  <a:cubicBezTo>
                    <a:pt x="424" y="2433"/>
                    <a:pt x="424" y="2433"/>
                    <a:pt x="424" y="2433"/>
                  </a:cubicBezTo>
                  <a:cubicBezTo>
                    <a:pt x="1159" y="699"/>
                    <a:pt x="1159" y="699"/>
                    <a:pt x="1159" y="699"/>
                  </a:cubicBezTo>
                  <a:cubicBezTo>
                    <a:pt x="1194" y="605"/>
                    <a:pt x="1194" y="605"/>
                    <a:pt x="1194" y="605"/>
                  </a:cubicBezTo>
                  <a:cubicBezTo>
                    <a:pt x="1214" y="605"/>
                    <a:pt x="1214" y="605"/>
                    <a:pt x="1214" y="605"/>
                  </a:cubicBezTo>
                  <a:cubicBezTo>
                    <a:pt x="1249" y="699"/>
                    <a:pt x="1249" y="699"/>
                    <a:pt x="1249" y="699"/>
                  </a:cubicBezTo>
                  <a:cubicBezTo>
                    <a:pt x="1467" y="1213"/>
                    <a:pt x="1467" y="1213"/>
                    <a:pt x="1467" y="1213"/>
                  </a:cubicBezTo>
                  <a:cubicBezTo>
                    <a:pt x="1564" y="1116"/>
                    <a:pt x="1669" y="1021"/>
                    <a:pt x="1780" y="931"/>
                  </a:cubicBezTo>
                  <a:lnTo>
                    <a:pt x="1391" y="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4685799"/>
            <a:ext cx="6511925" cy="369332"/>
          </a:xfrm>
        </p:spPr>
        <p:txBody>
          <a:bodyPr anchor="b">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p:nvPr>
        </p:nvSpPr>
        <p:spPr>
          <a:xfrm>
            <a:off x="4406899" y="5132037"/>
            <a:ext cx="6511925" cy="276999"/>
          </a:xfrm>
        </p:spPr>
        <p:txBody>
          <a:bodyPr wrap="square"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p:nvPr>
        </p:nvSpPr>
        <p:spPr>
          <a:xfrm>
            <a:off x="4406899" y="5434721"/>
            <a:ext cx="6511925" cy="276999"/>
          </a:xfrm>
        </p:spPr>
        <p:txBody>
          <a:bodyPr wrap="square"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Tree>
    <p:extLst>
      <p:ext uri="{BB962C8B-B14F-4D97-AF65-F5344CB8AC3E}">
        <p14:creationId xmlns:p14="http://schemas.microsoft.com/office/powerpoint/2010/main" val="14174676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fld id="{15CF5FDD-18C8-1E4D-8DE2-60707D016A57}" type="datetime1">
              <a:rPr lang="en-US" smtClean="0"/>
              <a:t>8/30/2023</a:t>
            </a:fld>
            <a:endParaRPr lang="en-US"/>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r>
              <a:rPr lang="en-US"/>
              <a:t>©Avalara. Confidential and proprietary.</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fld id="{C7927A04-FFAB-4E77-8A60-75CB67674673}" type="slidenum">
              <a:rPr lang="en-US" smtClean="0"/>
              <a:pPr/>
              <a:t>‹#›</a:t>
            </a:fld>
            <a:endParaRPr lang="en-US"/>
          </a:p>
        </p:txBody>
      </p:sp>
      <p:sp>
        <p:nvSpPr>
          <p:cNvPr id="7" name="Rectangle 6">
            <a:extLst>
              <a:ext uri="{FF2B5EF4-FFF2-40B4-BE49-F238E27FC236}">
                <a16:creationId xmlns:a16="http://schemas.microsoft.com/office/drawing/2014/main" id="{54C338C2-2AE8-4C49-8B01-4578D6B83F14}"/>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24F8D4C3-881C-4581-8515-75A20DA1631D}"/>
              </a:ext>
            </a:extLst>
          </p:cNvPr>
          <p:cNvSpPr>
            <a:spLocks noGrp="1"/>
          </p:cNvSpPr>
          <p:nvPr>
            <p:ph type="subTitle" idx="14"/>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739406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1/4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CB4F-B758-4526-8008-69D1D95A04C1}"/>
              </a:ext>
            </a:extLst>
          </p:cNvPr>
          <p:cNvSpPr>
            <a:spLocks noGrp="1"/>
          </p:cNvSpPr>
          <p:nvPr>
            <p:ph type="ctrTitle"/>
          </p:nvPr>
        </p:nvSpPr>
        <p:spPr>
          <a:xfrm>
            <a:off x="4406899" y="2681103"/>
            <a:ext cx="6511925" cy="1495794"/>
          </a:xfrm>
        </p:spPr>
        <p:txBody>
          <a:bodyPr wrap="square" anchor="ctr">
            <a:spAutoFit/>
          </a:bodyPr>
          <a:lstStyle>
            <a:lvl1pPr algn="l">
              <a:defRPr sz="5400">
                <a:solidFill>
                  <a:srgbClr val="199BD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4685799"/>
            <a:ext cx="6511925" cy="369332"/>
          </a:xfrm>
        </p:spPr>
        <p:txBody>
          <a:bodyPr anchor="b">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p:nvPr>
        </p:nvSpPr>
        <p:spPr>
          <a:xfrm>
            <a:off x="4406899" y="5132037"/>
            <a:ext cx="6511925" cy="276999"/>
          </a:xfrm>
        </p:spPr>
        <p:txBody>
          <a:bodyPr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p:nvPr>
        </p:nvSpPr>
        <p:spPr>
          <a:xfrm>
            <a:off x="4406899" y="5434721"/>
            <a:ext cx="6511925" cy="276999"/>
          </a:xfrm>
        </p:spPr>
        <p:txBody>
          <a:bodyPr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pic>
        <p:nvPicPr>
          <p:cNvPr id="19" name="Picture 18">
            <a:extLst>
              <a:ext uri="{FF2B5EF4-FFF2-40B4-BE49-F238E27FC236}">
                <a16:creationId xmlns:a16="http://schemas.microsoft.com/office/drawing/2014/main" id="{2D26D866-CF1D-46A1-9BBC-87A04AA55C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white">
          <a:xfrm>
            <a:off x="0" y="0"/>
            <a:ext cx="3475101" cy="6858000"/>
          </a:xfrm>
          <a:prstGeom prst="rect">
            <a:avLst/>
          </a:prstGeom>
        </p:spPr>
      </p:pic>
      <p:grpSp>
        <p:nvGrpSpPr>
          <p:cNvPr id="20" name="Group 19">
            <a:extLst>
              <a:ext uri="{FF2B5EF4-FFF2-40B4-BE49-F238E27FC236}">
                <a16:creationId xmlns:a16="http://schemas.microsoft.com/office/drawing/2014/main" id="{0DAE9E19-A328-4F77-B74C-77DD65AF7970}"/>
              </a:ext>
            </a:extLst>
          </p:cNvPr>
          <p:cNvGrpSpPr/>
          <p:nvPr userDrawn="1"/>
        </p:nvGrpSpPr>
        <p:grpSpPr bwMode="black">
          <a:xfrm>
            <a:off x="914432" y="724571"/>
            <a:ext cx="1646237" cy="358775"/>
            <a:chOff x="531547" y="724571"/>
            <a:chExt cx="1646237" cy="358775"/>
          </a:xfrm>
        </p:grpSpPr>
        <p:sp>
          <p:nvSpPr>
            <p:cNvPr id="21" name="Freeform 9">
              <a:extLst>
                <a:ext uri="{FF2B5EF4-FFF2-40B4-BE49-F238E27FC236}">
                  <a16:creationId xmlns:a16="http://schemas.microsoft.com/office/drawing/2014/main" id="{22C79588-6A1A-4F6C-B6E1-E00AD4C9D30B}"/>
                </a:ext>
              </a:extLst>
            </p:cNvPr>
            <p:cNvSpPr>
              <a:spLocks/>
            </p:cNvSpPr>
            <p:nvPr/>
          </p:nvSpPr>
          <p:spPr bwMode="black">
            <a:xfrm>
              <a:off x="656959" y="878559"/>
              <a:ext cx="166687" cy="187325"/>
            </a:xfrm>
            <a:custGeom>
              <a:avLst/>
              <a:gdLst>
                <a:gd name="T0" fmla="*/ 303 w 1202"/>
                <a:gd name="T1" fmla="*/ 835 h 1350"/>
                <a:gd name="T2" fmla="*/ 104 w 1202"/>
                <a:gd name="T3" fmla="*/ 599 h 1350"/>
                <a:gd name="T4" fmla="*/ 0 w 1202"/>
                <a:gd name="T5" fmla="*/ 844 h 1350"/>
                <a:gd name="T6" fmla="*/ 302 w 1202"/>
                <a:gd name="T7" fmla="*/ 1350 h 1350"/>
                <a:gd name="T8" fmla="*/ 1202 w 1202"/>
                <a:gd name="T9" fmla="*/ 139 h 1350"/>
                <a:gd name="T10" fmla="*/ 1143 w 1202"/>
                <a:gd name="T11" fmla="*/ 0 h 1350"/>
                <a:gd name="T12" fmla="*/ 303 w 1202"/>
                <a:gd name="T13" fmla="*/ 835 h 1350"/>
              </a:gdLst>
              <a:ahLst/>
              <a:cxnLst>
                <a:cxn ang="0">
                  <a:pos x="T0" y="T1"/>
                </a:cxn>
                <a:cxn ang="0">
                  <a:pos x="T2" y="T3"/>
                </a:cxn>
                <a:cxn ang="0">
                  <a:pos x="T4" y="T5"/>
                </a:cxn>
                <a:cxn ang="0">
                  <a:pos x="T6" y="T7"/>
                </a:cxn>
                <a:cxn ang="0">
                  <a:pos x="T8" y="T9"/>
                </a:cxn>
                <a:cxn ang="0">
                  <a:pos x="T10" y="T11"/>
                </a:cxn>
                <a:cxn ang="0">
                  <a:pos x="T12" y="T13"/>
                </a:cxn>
              </a:cxnLst>
              <a:rect l="0" t="0" r="r" b="b"/>
              <a:pathLst>
                <a:path w="1202" h="1350">
                  <a:moveTo>
                    <a:pt x="303" y="835"/>
                  </a:moveTo>
                  <a:cubicBezTo>
                    <a:pt x="303" y="836"/>
                    <a:pt x="177" y="682"/>
                    <a:pt x="104" y="599"/>
                  </a:cubicBezTo>
                  <a:cubicBezTo>
                    <a:pt x="0" y="844"/>
                    <a:pt x="0" y="844"/>
                    <a:pt x="0" y="844"/>
                  </a:cubicBezTo>
                  <a:cubicBezTo>
                    <a:pt x="149" y="1066"/>
                    <a:pt x="248" y="1258"/>
                    <a:pt x="302" y="1350"/>
                  </a:cubicBezTo>
                  <a:cubicBezTo>
                    <a:pt x="408" y="1170"/>
                    <a:pt x="666" y="637"/>
                    <a:pt x="1202" y="139"/>
                  </a:cubicBezTo>
                  <a:cubicBezTo>
                    <a:pt x="1143" y="0"/>
                    <a:pt x="1143" y="0"/>
                    <a:pt x="1143" y="0"/>
                  </a:cubicBezTo>
                  <a:cubicBezTo>
                    <a:pt x="795" y="257"/>
                    <a:pt x="499" y="585"/>
                    <a:pt x="303" y="8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CF1258D1-0C65-492A-BD6D-550183F4689C}"/>
                </a:ext>
              </a:extLst>
            </p:cNvPr>
            <p:cNvSpPr>
              <a:spLocks/>
            </p:cNvSpPr>
            <p:nvPr/>
          </p:nvSpPr>
          <p:spPr bwMode="black">
            <a:xfrm>
              <a:off x="1388797" y="724571"/>
              <a:ext cx="82550" cy="358775"/>
            </a:xfrm>
            <a:custGeom>
              <a:avLst/>
              <a:gdLst>
                <a:gd name="T0" fmla="*/ 391 w 605"/>
                <a:gd name="T1" fmla="*/ 1990 h 2575"/>
                <a:gd name="T2" fmla="*/ 605 w 605"/>
                <a:gd name="T3" fmla="*/ 2228 h 2575"/>
                <a:gd name="T4" fmla="*/ 605 w 605"/>
                <a:gd name="T5" fmla="*/ 2575 h 2575"/>
                <a:gd name="T6" fmla="*/ 0 w 605"/>
                <a:gd name="T7" fmla="*/ 2018 h 2575"/>
                <a:gd name="T8" fmla="*/ 0 w 605"/>
                <a:gd name="T9" fmla="*/ 0 h 2575"/>
                <a:gd name="T10" fmla="*/ 391 w 605"/>
                <a:gd name="T11" fmla="*/ 0 h 2575"/>
                <a:gd name="T12" fmla="*/ 391 w 605"/>
                <a:gd name="T13" fmla="*/ 1990 h 2575"/>
              </a:gdLst>
              <a:ahLst/>
              <a:cxnLst>
                <a:cxn ang="0">
                  <a:pos x="T0" y="T1"/>
                </a:cxn>
                <a:cxn ang="0">
                  <a:pos x="T2" y="T3"/>
                </a:cxn>
                <a:cxn ang="0">
                  <a:pos x="T4" y="T5"/>
                </a:cxn>
                <a:cxn ang="0">
                  <a:pos x="T6" y="T7"/>
                </a:cxn>
                <a:cxn ang="0">
                  <a:pos x="T8" y="T9"/>
                </a:cxn>
                <a:cxn ang="0">
                  <a:pos x="T10" y="T11"/>
                </a:cxn>
                <a:cxn ang="0">
                  <a:pos x="T12" y="T13"/>
                </a:cxn>
              </a:cxnLst>
              <a:rect l="0" t="0" r="r" b="b"/>
              <a:pathLst>
                <a:path w="605" h="2575">
                  <a:moveTo>
                    <a:pt x="391" y="1990"/>
                  </a:moveTo>
                  <a:cubicBezTo>
                    <a:pt x="391" y="2133"/>
                    <a:pt x="474" y="2206"/>
                    <a:pt x="605" y="2228"/>
                  </a:cubicBezTo>
                  <a:cubicBezTo>
                    <a:pt x="605" y="2575"/>
                    <a:pt x="605" y="2575"/>
                    <a:pt x="605" y="2575"/>
                  </a:cubicBezTo>
                  <a:cubicBezTo>
                    <a:pt x="211" y="2570"/>
                    <a:pt x="0" y="2379"/>
                    <a:pt x="0" y="2018"/>
                  </a:cubicBezTo>
                  <a:cubicBezTo>
                    <a:pt x="0" y="0"/>
                    <a:pt x="0" y="0"/>
                    <a:pt x="0" y="0"/>
                  </a:cubicBezTo>
                  <a:cubicBezTo>
                    <a:pt x="391" y="0"/>
                    <a:pt x="391" y="0"/>
                    <a:pt x="391" y="0"/>
                  </a:cubicBezTo>
                  <a:lnTo>
                    <a:pt x="391" y="19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A7A42B7E-FF27-430E-84FA-D09724FEDCB0}"/>
                </a:ext>
              </a:extLst>
            </p:cNvPr>
            <p:cNvSpPr>
              <a:spLocks noEditPoints="1"/>
            </p:cNvSpPr>
            <p:nvPr/>
          </p:nvSpPr>
          <p:spPr bwMode="black">
            <a:xfrm>
              <a:off x="1490397" y="829346"/>
              <a:ext cx="249237" cy="252413"/>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10FA4BA4-7562-4CE0-BC09-DD5254EBA917}"/>
                </a:ext>
              </a:extLst>
            </p:cNvPr>
            <p:cNvSpPr>
              <a:spLocks/>
            </p:cNvSpPr>
            <p:nvPr/>
          </p:nvSpPr>
          <p:spPr bwMode="black">
            <a:xfrm>
              <a:off x="1784084" y="829346"/>
              <a:ext cx="134937" cy="247650"/>
            </a:xfrm>
            <a:custGeom>
              <a:avLst/>
              <a:gdLst>
                <a:gd name="T0" fmla="*/ 0 w 965"/>
                <a:gd name="T1" fmla="*/ 1781 h 1781"/>
                <a:gd name="T2" fmla="*/ 390 w 965"/>
                <a:gd name="T3" fmla="*/ 1781 h 1781"/>
                <a:gd name="T4" fmla="*/ 390 w 965"/>
                <a:gd name="T5" fmla="*/ 561 h 1781"/>
                <a:gd name="T6" fmla="*/ 882 w 965"/>
                <a:gd name="T7" fmla="*/ 355 h 1781"/>
                <a:gd name="T8" fmla="*/ 965 w 965"/>
                <a:gd name="T9" fmla="*/ 355 h 1781"/>
                <a:gd name="T10" fmla="*/ 965 w 965"/>
                <a:gd name="T11" fmla="*/ 0 h 1781"/>
                <a:gd name="T12" fmla="*/ 916 w 965"/>
                <a:gd name="T13" fmla="*/ 0 h 1781"/>
                <a:gd name="T14" fmla="*/ 411 w 965"/>
                <a:gd name="T15" fmla="*/ 240 h 1781"/>
                <a:gd name="T16" fmla="*/ 390 w 965"/>
                <a:gd name="T17" fmla="*/ 233 h 1781"/>
                <a:gd name="T18" fmla="*/ 390 w 965"/>
                <a:gd name="T19" fmla="*/ 35 h 1781"/>
                <a:gd name="T20" fmla="*/ 0 w 965"/>
                <a:gd name="T21" fmla="*/ 35 h 1781"/>
                <a:gd name="T22" fmla="*/ 0 w 965"/>
                <a:gd name="T23" fmla="*/ 178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5" h="1781">
                  <a:moveTo>
                    <a:pt x="0" y="1781"/>
                  </a:moveTo>
                  <a:cubicBezTo>
                    <a:pt x="390" y="1781"/>
                    <a:pt x="390" y="1781"/>
                    <a:pt x="390" y="1781"/>
                  </a:cubicBezTo>
                  <a:cubicBezTo>
                    <a:pt x="390" y="561"/>
                    <a:pt x="390" y="561"/>
                    <a:pt x="390" y="561"/>
                  </a:cubicBezTo>
                  <a:cubicBezTo>
                    <a:pt x="512" y="435"/>
                    <a:pt x="683" y="355"/>
                    <a:pt x="882" y="355"/>
                  </a:cubicBezTo>
                  <a:cubicBezTo>
                    <a:pt x="965" y="355"/>
                    <a:pt x="965" y="355"/>
                    <a:pt x="965" y="355"/>
                  </a:cubicBezTo>
                  <a:cubicBezTo>
                    <a:pt x="965" y="0"/>
                    <a:pt x="965" y="0"/>
                    <a:pt x="965" y="0"/>
                  </a:cubicBezTo>
                  <a:cubicBezTo>
                    <a:pt x="916" y="0"/>
                    <a:pt x="916" y="0"/>
                    <a:pt x="916" y="0"/>
                  </a:cubicBezTo>
                  <a:cubicBezTo>
                    <a:pt x="704" y="0"/>
                    <a:pt x="526" y="101"/>
                    <a:pt x="411" y="240"/>
                  </a:cubicBezTo>
                  <a:cubicBezTo>
                    <a:pt x="390" y="233"/>
                    <a:pt x="390" y="233"/>
                    <a:pt x="390" y="233"/>
                  </a:cubicBezTo>
                  <a:cubicBezTo>
                    <a:pt x="390" y="35"/>
                    <a:pt x="390" y="35"/>
                    <a:pt x="390" y="35"/>
                  </a:cubicBezTo>
                  <a:cubicBezTo>
                    <a:pt x="0" y="35"/>
                    <a:pt x="0" y="35"/>
                    <a:pt x="0" y="35"/>
                  </a:cubicBezTo>
                  <a:lnTo>
                    <a:pt x="0" y="17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0CB8784E-B4F2-4126-9705-70EFC852B52F}"/>
                </a:ext>
              </a:extLst>
            </p:cNvPr>
            <p:cNvSpPr>
              <a:spLocks noEditPoints="1"/>
            </p:cNvSpPr>
            <p:nvPr/>
          </p:nvSpPr>
          <p:spPr bwMode="black">
            <a:xfrm>
              <a:off x="1095109" y="829346"/>
              <a:ext cx="249237" cy="252413"/>
            </a:xfrm>
            <a:custGeom>
              <a:avLst/>
              <a:gdLst>
                <a:gd name="T0" fmla="*/ 875 w 1792"/>
                <a:gd name="T1" fmla="*/ 0 h 1812"/>
                <a:gd name="T2" fmla="*/ 0 w 1792"/>
                <a:gd name="T3" fmla="*/ 906 h 1812"/>
                <a:gd name="T4" fmla="*/ 840 w 1792"/>
                <a:gd name="T5" fmla="*/ 1812 h 1812"/>
                <a:gd name="T6" fmla="*/ 1381 w 1792"/>
                <a:gd name="T7" fmla="*/ 1593 h 1812"/>
                <a:gd name="T8" fmla="*/ 1402 w 1792"/>
                <a:gd name="T9" fmla="*/ 1600 h 1812"/>
                <a:gd name="T10" fmla="*/ 1402 w 1792"/>
                <a:gd name="T11" fmla="*/ 1777 h 1812"/>
                <a:gd name="T12" fmla="*/ 1792 w 1792"/>
                <a:gd name="T13" fmla="*/ 1777 h 1812"/>
                <a:gd name="T14" fmla="*/ 1792 w 1792"/>
                <a:gd name="T15" fmla="*/ 35 h 1812"/>
                <a:gd name="T16" fmla="*/ 1402 w 1792"/>
                <a:gd name="T17" fmla="*/ 35 h 1812"/>
                <a:gd name="T18" fmla="*/ 1402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2 w 1792"/>
                <a:gd name="T31" fmla="*/ 474 h 1812"/>
                <a:gd name="T32" fmla="*/ 1402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2" y="1600"/>
                    <a:pt x="1402" y="1600"/>
                    <a:pt x="1402" y="1600"/>
                  </a:cubicBezTo>
                  <a:cubicBezTo>
                    <a:pt x="1402" y="1777"/>
                    <a:pt x="1402" y="1777"/>
                    <a:pt x="1402" y="1777"/>
                  </a:cubicBezTo>
                  <a:cubicBezTo>
                    <a:pt x="1792" y="1777"/>
                    <a:pt x="1792" y="1777"/>
                    <a:pt x="1792" y="1777"/>
                  </a:cubicBezTo>
                  <a:cubicBezTo>
                    <a:pt x="1792" y="35"/>
                    <a:pt x="1792" y="35"/>
                    <a:pt x="1792" y="35"/>
                  </a:cubicBezTo>
                  <a:cubicBezTo>
                    <a:pt x="1402" y="35"/>
                    <a:pt x="1402" y="35"/>
                    <a:pt x="1402" y="35"/>
                  </a:cubicBezTo>
                  <a:cubicBezTo>
                    <a:pt x="1402" y="157"/>
                    <a:pt x="1402" y="157"/>
                    <a:pt x="1402"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2" y="474"/>
                  </a:cubicBezTo>
                  <a:cubicBezTo>
                    <a:pt x="1402" y="1220"/>
                    <a:pt x="1402" y="1220"/>
                    <a:pt x="1402" y="1220"/>
                  </a:cubicBezTo>
                  <a:cubicBezTo>
                    <a:pt x="1301" y="1412"/>
                    <a:pt x="1119" y="1485"/>
                    <a:pt x="924" y="148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A139322D-9750-4D9C-B297-D7D8F4640B72}"/>
                </a:ext>
              </a:extLst>
            </p:cNvPr>
            <p:cNvSpPr>
              <a:spLocks noEditPoints="1"/>
            </p:cNvSpPr>
            <p:nvPr/>
          </p:nvSpPr>
          <p:spPr bwMode="black">
            <a:xfrm>
              <a:off x="1928547" y="829346"/>
              <a:ext cx="249237" cy="252413"/>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5DF403B2-83ED-4CAA-93E4-D31E78BFAB93}"/>
                </a:ext>
              </a:extLst>
            </p:cNvPr>
            <p:cNvSpPr>
              <a:spLocks/>
            </p:cNvSpPr>
            <p:nvPr/>
          </p:nvSpPr>
          <p:spPr bwMode="black">
            <a:xfrm>
              <a:off x="774434" y="951584"/>
              <a:ext cx="92075" cy="123825"/>
            </a:xfrm>
            <a:custGeom>
              <a:avLst/>
              <a:gdLst>
                <a:gd name="T0" fmla="*/ 236 w 660"/>
                <a:gd name="T1" fmla="*/ 895 h 895"/>
                <a:gd name="T2" fmla="*/ 660 w 660"/>
                <a:gd name="T3" fmla="*/ 895 h 895"/>
                <a:gd name="T4" fmla="*/ 286 w 660"/>
                <a:gd name="T5" fmla="*/ 0 h 895"/>
                <a:gd name="T6" fmla="*/ 0 w 660"/>
                <a:gd name="T7" fmla="*/ 340 h 895"/>
                <a:gd name="T8" fmla="*/ 236 w 660"/>
                <a:gd name="T9" fmla="*/ 895 h 895"/>
              </a:gdLst>
              <a:ahLst/>
              <a:cxnLst>
                <a:cxn ang="0">
                  <a:pos x="T0" y="T1"/>
                </a:cxn>
                <a:cxn ang="0">
                  <a:pos x="T2" y="T3"/>
                </a:cxn>
                <a:cxn ang="0">
                  <a:pos x="T4" y="T5"/>
                </a:cxn>
                <a:cxn ang="0">
                  <a:pos x="T6" y="T7"/>
                </a:cxn>
                <a:cxn ang="0">
                  <a:pos x="T8" y="T9"/>
                </a:cxn>
              </a:cxnLst>
              <a:rect l="0" t="0" r="r" b="b"/>
              <a:pathLst>
                <a:path w="660" h="895">
                  <a:moveTo>
                    <a:pt x="236" y="895"/>
                  </a:moveTo>
                  <a:cubicBezTo>
                    <a:pt x="660" y="895"/>
                    <a:pt x="660" y="895"/>
                    <a:pt x="660" y="895"/>
                  </a:cubicBezTo>
                  <a:cubicBezTo>
                    <a:pt x="286" y="0"/>
                    <a:pt x="286" y="0"/>
                    <a:pt x="286" y="0"/>
                  </a:cubicBezTo>
                  <a:cubicBezTo>
                    <a:pt x="177" y="116"/>
                    <a:pt x="82" y="230"/>
                    <a:pt x="0" y="340"/>
                  </a:cubicBezTo>
                  <a:lnTo>
                    <a:pt x="236" y="8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83F45BB5-DB16-41DD-A30B-E1379F8E0024}"/>
                </a:ext>
              </a:extLst>
            </p:cNvPr>
            <p:cNvSpPr>
              <a:spLocks/>
            </p:cNvSpPr>
            <p:nvPr/>
          </p:nvSpPr>
          <p:spPr bwMode="black">
            <a:xfrm>
              <a:off x="828409" y="834109"/>
              <a:ext cx="271462" cy="241300"/>
            </a:xfrm>
            <a:custGeom>
              <a:avLst/>
              <a:gdLst>
                <a:gd name="T0" fmla="*/ 134 w 171"/>
                <a:gd name="T1" fmla="*/ 0 h 152"/>
                <a:gd name="T2" fmla="*/ 87 w 171"/>
                <a:gd name="T3" fmla="*/ 112 h 152"/>
                <a:gd name="T4" fmla="*/ 86 w 171"/>
                <a:gd name="T5" fmla="*/ 112 h 152"/>
                <a:gd name="T6" fmla="*/ 86 w 171"/>
                <a:gd name="T7" fmla="*/ 112 h 152"/>
                <a:gd name="T8" fmla="*/ 86 w 171"/>
                <a:gd name="T9" fmla="*/ 112 h 152"/>
                <a:gd name="T10" fmla="*/ 86 w 171"/>
                <a:gd name="T11" fmla="*/ 112 h 152"/>
                <a:gd name="T12" fmla="*/ 85 w 171"/>
                <a:gd name="T13" fmla="*/ 112 h 152"/>
                <a:gd name="T14" fmla="*/ 85 w 171"/>
                <a:gd name="T15" fmla="*/ 112 h 152"/>
                <a:gd name="T16" fmla="*/ 85 w 171"/>
                <a:gd name="T17" fmla="*/ 112 h 152"/>
                <a:gd name="T18" fmla="*/ 37 w 171"/>
                <a:gd name="T19" fmla="*/ 0 h 152"/>
                <a:gd name="T20" fmla="*/ 0 w 171"/>
                <a:gd name="T21" fmla="*/ 0 h 152"/>
                <a:gd name="T22" fmla="*/ 68 w 171"/>
                <a:gd name="T23" fmla="*/ 152 h 152"/>
                <a:gd name="T24" fmla="*/ 68 w 171"/>
                <a:gd name="T25" fmla="*/ 152 h 152"/>
                <a:gd name="T26" fmla="*/ 69 w 171"/>
                <a:gd name="T27" fmla="*/ 152 h 152"/>
                <a:gd name="T28" fmla="*/ 103 w 171"/>
                <a:gd name="T29" fmla="*/ 152 h 152"/>
                <a:gd name="T30" fmla="*/ 103 w 171"/>
                <a:gd name="T31" fmla="*/ 152 h 152"/>
                <a:gd name="T32" fmla="*/ 103 w 171"/>
                <a:gd name="T33" fmla="*/ 152 h 152"/>
                <a:gd name="T34" fmla="*/ 171 w 171"/>
                <a:gd name="T35" fmla="*/ 0 h 152"/>
                <a:gd name="T36" fmla="*/ 134 w 171"/>
                <a:gd name="T3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152">
                  <a:moveTo>
                    <a:pt x="134" y="0"/>
                  </a:moveTo>
                  <a:lnTo>
                    <a:pt x="87" y="112"/>
                  </a:lnTo>
                  <a:lnTo>
                    <a:pt x="86" y="112"/>
                  </a:lnTo>
                  <a:lnTo>
                    <a:pt x="86" y="112"/>
                  </a:lnTo>
                  <a:lnTo>
                    <a:pt x="86" y="112"/>
                  </a:lnTo>
                  <a:lnTo>
                    <a:pt x="86" y="112"/>
                  </a:lnTo>
                  <a:lnTo>
                    <a:pt x="85" y="112"/>
                  </a:lnTo>
                  <a:lnTo>
                    <a:pt x="85" y="112"/>
                  </a:lnTo>
                  <a:lnTo>
                    <a:pt x="85" y="112"/>
                  </a:lnTo>
                  <a:lnTo>
                    <a:pt x="37" y="0"/>
                  </a:lnTo>
                  <a:lnTo>
                    <a:pt x="0" y="0"/>
                  </a:lnTo>
                  <a:lnTo>
                    <a:pt x="68" y="152"/>
                  </a:lnTo>
                  <a:lnTo>
                    <a:pt x="68" y="152"/>
                  </a:lnTo>
                  <a:lnTo>
                    <a:pt x="69" y="152"/>
                  </a:lnTo>
                  <a:lnTo>
                    <a:pt x="103" y="152"/>
                  </a:lnTo>
                  <a:lnTo>
                    <a:pt x="103" y="152"/>
                  </a:lnTo>
                  <a:lnTo>
                    <a:pt x="103" y="152"/>
                  </a:lnTo>
                  <a:lnTo>
                    <a:pt x="171" y="0"/>
                  </a:lnTo>
                  <a:lnTo>
                    <a:pt x="13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58592A44-5C38-4E7B-8D78-D2B507B8C1B5}"/>
                </a:ext>
              </a:extLst>
            </p:cNvPr>
            <p:cNvSpPr>
              <a:spLocks/>
            </p:cNvSpPr>
            <p:nvPr/>
          </p:nvSpPr>
          <p:spPr bwMode="black">
            <a:xfrm>
              <a:off x="531547" y="737271"/>
              <a:ext cx="247650" cy="338138"/>
            </a:xfrm>
            <a:custGeom>
              <a:avLst/>
              <a:gdLst>
                <a:gd name="T0" fmla="*/ 1391 w 1780"/>
                <a:gd name="T1" fmla="*/ 0 h 2433"/>
                <a:gd name="T2" fmla="*/ 1389 w 1780"/>
                <a:gd name="T3" fmla="*/ 0 h 2433"/>
                <a:gd name="T4" fmla="*/ 1019 w 1780"/>
                <a:gd name="T5" fmla="*/ 0 h 2433"/>
                <a:gd name="T6" fmla="*/ 1017 w 1780"/>
                <a:gd name="T7" fmla="*/ 0 h 2433"/>
                <a:gd name="T8" fmla="*/ 0 w 1780"/>
                <a:gd name="T9" fmla="*/ 2433 h 2433"/>
                <a:gd name="T10" fmla="*/ 424 w 1780"/>
                <a:gd name="T11" fmla="*/ 2433 h 2433"/>
                <a:gd name="T12" fmla="*/ 1159 w 1780"/>
                <a:gd name="T13" fmla="*/ 699 h 2433"/>
                <a:gd name="T14" fmla="*/ 1194 w 1780"/>
                <a:gd name="T15" fmla="*/ 605 h 2433"/>
                <a:gd name="T16" fmla="*/ 1214 w 1780"/>
                <a:gd name="T17" fmla="*/ 605 h 2433"/>
                <a:gd name="T18" fmla="*/ 1249 w 1780"/>
                <a:gd name="T19" fmla="*/ 699 h 2433"/>
                <a:gd name="T20" fmla="*/ 1467 w 1780"/>
                <a:gd name="T21" fmla="*/ 1213 h 2433"/>
                <a:gd name="T22" fmla="*/ 1780 w 1780"/>
                <a:gd name="T23" fmla="*/ 931 h 2433"/>
                <a:gd name="T24" fmla="*/ 1391 w 1780"/>
                <a:gd name="T25"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0" h="2433">
                  <a:moveTo>
                    <a:pt x="1391" y="0"/>
                  </a:moveTo>
                  <a:cubicBezTo>
                    <a:pt x="1389" y="0"/>
                    <a:pt x="1389" y="0"/>
                    <a:pt x="1389" y="0"/>
                  </a:cubicBezTo>
                  <a:cubicBezTo>
                    <a:pt x="1019" y="0"/>
                    <a:pt x="1019" y="0"/>
                    <a:pt x="1019" y="0"/>
                  </a:cubicBezTo>
                  <a:cubicBezTo>
                    <a:pt x="1017" y="0"/>
                    <a:pt x="1017" y="0"/>
                    <a:pt x="1017" y="0"/>
                  </a:cubicBezTo>
                  <a:cubicBezTo>
                    <a:pt x="0" y="2433"/>
                    <a:pt x="0" y="2433"/>
                    <a:pt x="0" y="2433"/>
                  </a:cubicBezTo>
                  <a:cubicBezTo>
                    <a:pt x="424" y="2433"/>
                    <a:pt x="424" y="2433"/>
                    <a:pt x="424" y="2433"/>
                  </a:cubicBezTo>
                  <a:cubicBezTo>
                    <a:pt x="1159" y="699"/>
                    <a:pt x="1159" y="699"/>
                    <a:pt x="1159" y="699"/>
                  </a:cubicBezTo>
                  <a:cubicBezTo>
                    <a:pt x="1194" y="605"/>
                    <a:pt x="1194" y="605"/>
                    <a:pt x="1194" y="605"/>
                  </a:cubicBezTo>
                  <a:cubicBezTo>
                    <a:pt x="1214" y="605"/>
                    <a:pt x="1214" y="605"/>
                    <a:pt x="1214" y="605"/>
                  </a:cubicBezTo>
                  <a:cubicBezTo>
                    <a:pt x="1249" y="699"/>
                    <a:pt x="1249" y="699"/>
                    <a:pt x="1249" y="699"/>
                  </a:cubicBezTo>
                  <a:cubicBezTo>
                    <a:pt x="1467" y="1213"/>
                    <a:pt x="1467" y="1213"/>
                    <a:pt x="1467" y="1213"/>
                  </a:cubicBezTo>
                  <a:cubicBezTo>
                    <a:pt x="1564" y="1116"/>
                    <a:pt x="1669" y="1021"/>
                    <a:pt x="1780" y="931"/>
                  </a:cubicBezTo>
                  <a:lnTo>
                    <a:pt x="139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276837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bwMode="black"/>
        <p:txBody>
          <a:bodyPr/>
          <a:lstStyle/>
          <a:p>
            <a:fld id="{0D76ED6D-61E4-47B1-B71F-B65993433194}" type="slidenum">
              <a:rPr lang="en-US" smtClean="0"/>
              <a:t>‹#›</a:t>
            </a:fld>
            <a:endParaRPr lang="en-US"/>
          </a:p>
        </p:txBody>
      </p:sp>
      <p:pic>
        <p:nvPicPr>
          <p:cNvPr id="8" name="Picture 7">
            <a:extLst>
              <a:ext uri="{FF2B5EF4-FFF2-40B4-BE49-F238E27FC236}">
                <a16:creationId xmlns:a16="http://schemas.microsoft.com/office/drawing/2014/main" id="{454024BC-30D6-4056-BA54-119650BED7E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white">
          <a:xfrm>
            <a:off x="0" y="0"/>
            <a:ext cx="3475101" cy="6858000"/>
          </a:xfrm>
          <a:prstGeom prst="rect">
            <a:avLst/>
          </a:prstGeom>
        </p:spPr>
      </p:pic>
      <p:sp>
        <p:nvSpPr>
          <p:cNvPr id="9" name="TextBox 8">
            <a:extLst>
              <a:ext uri="{FF2B5EF4-FFF2-40B4-BE49-F238E27FC236}">
                <a16:creationId xmlns:a16="http://schemas.microsoft.com/office/drawing/2014/main" id="{0DA40716-B424-4EB3-8CF3-63D20A28EABF}"/>
              </a:ext>
            </a:extLst>
          </p:cNvPr>
          <p:cNvSpPr txBox="1"/>
          <p:nvPr userDrawn="1"/>
        </p:nvSpPr>
        <p:spPr bwMode="black">
          <a:xfrm>
            <a:off x="353250" y="625293"/>
            <a:ext cx="2768600" cy="738664"/>
          </a:xfrm>
          <a:prstGeom prst="rect">
            <a:avLst/>
          </a:prstGeom>
          <a:noFill/>
        </p:spPr>
        <p:txBody>
          <a:bodyPr wrap="square" lIns="0" tIns="0" rIns="0" bIns="0" rtlCol="0">
            <a:spAutoFit/>
          </a:bodyPr>
          <a:lstStyle/>
          <a:p>
            <a:pPr lvl="0" algn="ctr">
              <a:spcBef>
                <a:spcPts val="1000"/>
              </a:spcBef>
            </a:pPr>
            <a:r>
              <a:rPr lang="en-US" sz="4800">
                <a:solidFill>
                  <a:schemeClr val="bg1"/>
                </a:solidFill>
              </a:rPr>
              <a:t>Agenda</a:t>
            </a:r>
          </a:p>
        </p:txBody>
      </p:sp>
      <p:sp>
        <p:nvSpPr>
          <p:cNvPr id="56" name="Text Placeholder 55">
            <a:extLst>
              <a:ext uri="{FF2B5EF4-FFF2-40B4-BE49-F238E27FC236}">
                <a16:creationId xmlns:a16="http://schemas.microsoft.com/office/drawing/2014/main" id="{9CF0B1C6-C439-4B34-8C5F-00CBA00E6EE2}"/>
              </a:ext>
            </a:extLst>
          </p:cNvPr>
          <p:cNvSpPr>
            <a:spLocks noGrp="1"/>
          </p:cNvSpPr>
          <p:nvPr>
            <p:ph type="body" sz="quarter" idx="13" hasCustomPrompt="1"/>
          </p:nvPr>
        </p:nvSpPr>
        <p:spPr bwMode="black">
          <a:xfrm>
            <a:off x="3759200" y="2037854"/>
            <a:ext cx="7747001" cy="4008014"/>
          </a:xfrm>
        </p:spPr>
        <p:txBody>
          <a:bodyPr anchor="t">
            <a:normAutofit/>
          </a:bodyPr>
          <a:lstStyle>
            <a:lvl1pPr marL="274320" indent="-274320">
              <a:spcBef>
                <a:spcPts val="2400"/>
              </a:spcBef>
              <a:buFontTx/>
              <a:buBlip>
                <a:blip r:embed="rId3"/>
              </a:buBlip>
              <a:defRPr sz="2800"/>
            </a:lvl1pPr>
            <a:lvl2pPr marL="137160" indent="0">
              <a:buNone/>
              <a:defRPr/>
            </a:lvl2pPr>
            <a:lvl3pPr marL="512763" indent="0">
              <a:buNone/>
              <a:defRPr/>
            </a:lvl3pPr>
            <a:lvl4pPr marL="858838" indent="0">
              <a:buNone/>
              <a:defRPr/>
            </a:lvl4pPr>
            <a:lvl5pPr>
              <a:buNone/>
              <a:defRPr/>
            </a:lvl5pPr>
          </a:lstStyle>
          <a:p>
            <a:pPr lvl="0"/>
            <a:r>
              <a:rPr lang="en-US"/>
              <a:t>Agenda one</a:t>
            </a:r>
          </a:p>
          <a:p>
            <a:pPr lvl="0"/>
            <a:r>
              <a:rPr lang="en-US"/>
              <a:t>Agenda two</a:t>
            </a:r>
          </a:p>
          <a:p>
            <a:pPr lvl="0"/>
            <a:r>
              <a:rPr lang="en-US"/>
              <a:t>Agenda three</a:t>
            </a:r>
          </a:p>
          <a:p>
            <a:pPr lvl="0"/>
            <a:r>
              <a:rPr lang="en-US"/>
              <a:t>Agenda four</a:t>
            </a:r>
          </a:p>
          <a:p>
            <a:pPr lvl="0"/>
            <a:r>
              <a:rPr lang="en-US"/>
              <a:t>Agenda five</a:t>
            </a:r>
          </a:p>
        </p:txBody>
      </p:sp>
      <p:sp>
        <p:nvSpPr>
          <p:cNvPr id="65" name="Text Placeholder 55">
            <a:extLst>
              <a:ext uri="{FF2B5EF4-FFF2-40B4-BE49-F238E27FC236}">
                <a16:creationId xmlns:a16="http://schemas.microsoft.com/office/drawing/2014/main" id="{A1A0463E-F82B-45D2-8791-9DCFC617854A}"/>
              </a:ext>
            </a:extLst>
          </p:cNvPr>
          <p:cNvSpPr>
            <a:spLocks noGrp="1"/>
          </p:cNvSpPr>
          <p:nvPr>
            <p:ph type="body" sz="quarter" idx="14" hasCustomPrompt="1"/>
          </p:nvPr>
        </p:nvSpPr>
        <p:spPr bwMode="black">
          <a:xfrm>
            <a:off x="2228127" y="2037854"/>
            <a:ext cx="833377" cy="4008014"/>
          </a:xfrm>
        </p:spPr>
        <p:txBody>
          <a:bodyPr anchor="t">
            <a:normAutofit/>
          </a:bodyPr>
          <a:lstStyle>
            <a:lvl1pPr marL="0" indent="0" algn="r">
              <a:spcBef>
                <a:spcPts val="2400"/>
              </a:spcBef>
              <a:buFont typeface="Arial" panose="020B0604020202020204" pitchFamily="34" charset="0"/>
              <a:buNone/>
              <a:defRPr sz="2800" b="0">
                <a:solidFill>
                  <a:schemeClr val="bg1"/>
                </a:solidFill>
                <a:latin typeface="+mj-lt"/>
                <a:ea typeface="Verdana" panose="020B0604030504040204" pitchFamily="34" charset="0"/>
                <a:cs typeface="Verdana" panose="020B0604030504040204" pitchFamily="34" charset="0"/>
              </a:defRPr>
            </a:lvl1pPr>
            <a:lvl2pPr marL="137160" indent="0">
              <a:buNone/>
              <a:defRPr/>
            </a:lvl2pPr>
            <a:lvl3pPr marL="512763" indent="0">
              <a:buNone/>
              <a:defRPr/>
            </a:lvl3pPr>
            <a:lvl4pPr marL="858838" indent="0">
              <a:buNone/>
              <a:defRPr/>
            </a:lvl4pPr>
            <a:lvl5pPr>
              <a:buNone/>
              <a:defRPr/>
            </a:lvl5pPr>
          </a:lstStyle>
          <a:p>
            <a:pPr lvl="0"/>
            <a:r>
              <a:rPr lang="en-US"/>
              <a:t>#</a:t>
            </a:r>
          </a:p>
          <a:p>
            <a:pPr lvl="0"/>
            <a:r>
              <a:rPr lang="en-US"/>
              <a:t>#</a:t>
            </a:r>
          </a:p>
          <a:p>
            <a:pPr lvl="0"/>
            <a:r>
              <a:rPr lang="en-US"/>
              <a:t>#</a:t>
            </a:r>
          </a:p>
          <a:p>
            <a:pPr lvl="0"/>
            <a:r>
              <a:rPr lang="en-US"/>
              <a:t>#</a:t>
            </a:r>
          </a:p>
          <a:p>
            <a:pPr lvl="0"/>
            <a:r>
              <a:rPr lang="en-US"/>
              <a:t>#</a:t>
            </a:r>
          </a:p>
        </p:txBody>
      </p:sp>
    </p:spTree>
    <p:extLst>
      <p:ext uri="{BB962C8B-B14F-4D97-AF65-F5344CB8AC3E}">
        <p14:creationId xmlns:p14="http://schemas.microsoft.com/office/powerpoint/2010/main" val="42662212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gue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AB5352-F427-4A4F-ADB6-E453FAAB2EB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096602"/>
            <a:ext cx="9890125" cy="664797"/>
          </a:xfrm>
        </p:spPr>
        <p:txBody>
          <a:bodyPr anchor="ctr"/>
          <a:lstStyle>
            <a:lvl1pPr>
              <a:defRPr sz="48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3551620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gue Text - Min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31ACE-6333-4F03-9661-B9C7F328D2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3676460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egue Text - Blu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F054A3-5404-4786-A6E1-40566918E98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5754912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gue Log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AB5352-F427-4A4F-ADB6-E453FAAB2EB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4994275" y="2776395"/>
            <a:ext cx="5924550" cy="1329595"/>
          </a:xfrm>
        </p:spPr>
        <p:txBody>
          <a:bodyPr anchor="ctr">
            <a:spAutoFit/>
          </a:bodyPr>
          <a:lstStyle>
            <a:lvl1pPr>
              <a:defRPr sz="48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4410880" y="3252261"/>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black">
          <a:xfrm>
            <a:off x="1042381" y="31866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userDrawn="1"/>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0968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©Avalara. Confidential and proprietary.</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BEFC7E66-A3EB-1E4D-A87A-B8658BF69A90}" type="datetime1">
              <a:rPr lang="en-US" smtClean="0"/>
              <a:t>8/30/2023</a:t>
            </a:fld>
            <a:endParaRPr lang="en-US"/>
          </a:p>
        </p:txBody>
      </p:sp>
      <p:sp>
        <p:nvSpPr>
          <p:cNvPr id="11" name="Subtitle 2">
            <a:extLst>
              <a:ext uri="{FF2B5EF4-FFF2-40B4-BE49-F238E27FC236}">
                <a16:creationId xmlns:a16="http://schemas.microsoft.com/office/drawing/2014/main" id="{8337C91B-0531-4130-AB7D-F920693D393F}"/>
              </a:ext>
            </a:extLst>
          </p:cNvPr>
          <p:cNvSpPr>
            <a:spLocks noGrp="1"/>
          </p:cNvSpPr>
          <p:nvPr>
            <p:ph type="subTitle" idx="14"/>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27839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523875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DEA232B5-021C-9846-8B7A-F9D26A5D42FB}"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81C77327-E92F-4115-B00F-9BADAA39D178}"/>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16236389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gue Text - Light Gray">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5A353D-BA52-524B-BBCD-062EFB06E4E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77540"/>
            <a:ext cx="9890125" cy="502920"/>
          </a:xfrm>
        </p:spPr>
        <p:txBody>
          <a:bodyPr anchor="t"/>
          <a:lstStyle>
            <a:lvl1pPr>
              <a:defRPr sz="4000">
                <a:solidFill>
                  <a:schemeClr val="tx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1032679" y="3230385"/>
            <a:ext cx="238860" cy="398944"/>
          </a:xfrm>
          <a:prstGeom prst="rect">
            <a:avLst/>
          </a:prstGeom>
        </p:spPr>
      </p:pic>
    </p:spTree>
    <p:extLst>
      <p:ext uri="{BB962C8B-B14F-4D97-AF65-F5344CB8AC3E}">
        <p14:creationId xmlns:p14="http://schemas.microsoft.com/office/powerpoint/2010/main" val="37413737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1/3">
    <p:spTree>
      <p:nvGrpSpPr>
        <p:cNvPr id="1" name=""/>
        <p:cNvGrpSpPr/>
        <p:nvPr/>
      </p:nvGrpSpPr>
      <p:grpSpPr>
        <a:xfrm>
          <a:off x="0" y="0"/>
          <a:ext cx="0" cy="0"/>
          <a:chOff x="0" y="0"/>
          <a:chExt cx="0" cy="0"/>
        </a:xfrm>
      </p:grpSpPr>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064000" y="1930400"/>
            <a:ext cx="74422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2790825"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0C719EDF-0F5F-4748-A178-AB8725C4C664}"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10" name="Subtitle 2">
            <a:extLst>
              <a:ext uri="{FF2B5EF4-FFF2-40B4-BE49-F238E27FC236}">
                <a16:creationId xmlns:a16="http://schemas.microsoft.com/office/drawing/2014/main" id="{627EEA74-7DFC-4E85-A23B-774AD3F1E9E7}"/>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3019060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74422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8715375" y="1930400"/>
            <a:ext cx="2790825"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E57BA704-FAED-9947-9954-74A929A2EAF6}"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10" name="Subtitle 2">
            <a:extLst>
              <a:ext uri="{FF2B5EF4-FFF2-40B4-BE49-F238E27FC236}">
                <a16:creationId xmlns:a16="http://schemas.microsoft.com/office/drawing/2014/main" id="{80E69D0C-1979-4A76-852A-A99CA3C964FF}"/>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19445483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8127998" y="1930400"/>
            <a:ext cx="3378200" cy="3962400"/>
          </a:xfrm>
        </p:spPr>
        <p:txBody>
          <a:bodyPr/>
          <a:lstStyle>
            <a:lvl1pPr>
              <a:defRPr sz="2000"/>
            </a:lvl1pPr>
            <a:lvl2pPr>
              <a:defRPr sz="20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406900" y="1930400"/>
            <a:ext cx="3378200" cy="3962400"/>
          </a:xfrm>
        </p:spPr>
        <p:txBody>
          <a:bodyPr/>
          <a:lstStyle>
            <a:lvl1pPr>
              <a:defRPr sz="2000"/>
            </a:lvl1pPr>
            <a:lvl2pPr>
              <a:defRPr sz="20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3378200" cy="3962400"/>
          </a:xfrm>
        </p:spPr>
        <p:txBody>
          <a:bodyPr/>
          <a:lstStyle>
            <a:lvl1pPr>
              <a:defRPr sz="2000"/>
            </a:lvl1pPr>
            <a:lvl2pPr>
              <a:defRPr sz="20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897F7CFA-A40E-9A4E-97B2-B98EB515D902}"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17032401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ontent 4">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6269564" y="1930400"/>
            <a:ext cx="2446869" cy="3962400"/>
          </a:xfrm>
        </p:spPr>
        <p:txBody>
          <a:bodyPr/>
          <a:lstStyle>
            <a:lvl1pPr>
              <a:defRPr sz="2000"/>
            </a:lvl1pPr>
            <a:lvl2pPr>
              <a:defRPr sz="18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3475566" y="1930400"/>
            <a:ext cx="2446869" cy="3962400"/>
          </a:xfrm>
        </p:spPr>
        <p:txBody>
          <a:bodyPr/>
          <a:lstStyle>
            <a:lvl1pPr>
              <a:defRPr sz="2000"/>
            </a:lvl1pPr>
            <a:lvl2pPr>
              <a:defRPr sz="18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2446869" cy="3962400"/>
          </a:xfrm>
        </p:spPr>
        <p:txBody>
          <a:bodyPr/>
          <a:lstStyle>
            <a:lvl1pPr>
              <a:defRPr sz="2000"/>
            </a:lvl1pPr>
            <a:lvl2pPr>
              <a:defRPr sz="18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ED7D0235-A35D-5C4E-8411-1C34BE86715B}"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
        <p:nvSpPr>
          <p:cNvPr id="59" name="Content Placeholder 2">
            <a:extLst>
              <a:ext uri="{FF2B5EF4-FFF2-40B4-BE49-F238E27FC236}">
                <a16:creationId xmlns:a16="http://schemas.microsoft.com/office/drawing/2014/main" id="{8B7A85A4-EB88-4086-8A9D-41781CDD5A62}"/>
              </a:ext>
            </a:extLst>
          </p:cNvPr>
          <p:cNvSpPr>
            <a:spLocks noGrp="1"/>
          </p:cNvSpPr>
          <p:nvPr>
            <p:ph idx="17"/>
          </p:nvPr>
        </p:nvSpPr>
        <p:spPr>
          <a:xfrm>
            <a:off x="9055097" y="1930400"/>
            <a:ext cx="2446869" cy="3962400"/>
          </a:xfrm>
        </p:spPr>
        <p:txBody>
          <a:bodyPr/>
          <a:lstStyle>
            <a:lvl1pPr>
              <a:defRPr sz="2000"/>
            </a:lvl1pPr>
            <a:lvl2pPr>
              <a:defRPr sz="18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2747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0C2E8D-6814-4170-8157-338709540F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Picture Placeholder 6">
            <a:extLst>
              <a:ext uri="{FF2B5EF4-FFF2-40B4-BE49-F238E27FC236}">
                <a16:creationId xmlns:a16="http://schemas.microsoft.com/office/drawing/2014/main" id="{5A0F45E3-66D2-48BD-B6FF-DD9B13B2ACC8}"/>
              </a:ext>
            </a:extLst>
          </p:cNvPr>
          <p:cNvSpPr>
            <a:spLocks noGrp="1"/>
          </p:cNvSpPr>
          <p:nvPr>
            <p:ph type="pic" sz="quarter" idx="13"/>
          </p:nvPr>
        </p:nvSpPr>
        <p:spPr>
          <a:xfrm>
            <a:off x="1524" y="0"/>
            <a:ext cx="12188952" cy="6858000"/>
          </a:xfrm>
        </p:spPr>
        <p:txBody>
          <a:bodyPr anchor="ctr"/>
          <a:lstStyle>
            <a:lvl1pPr algn="ctr">
              <a:defRPr/>
            </a:lvl1pPr>
          </a:lstStyle>
          <a:p>
            <a:endParaRPr lang="en-US"/>
          </a:p>
        </p:txBody>
      </p:sp>
    </p:spTree>
    <p:extLst>
      <p:ext uri="{BB962C8B-B14F-4D97-AF65-F5344CB8AC3E}">
        <p14:creationId xmlns:p14="http://schemas.microsoft.com/office/powerpoint/2010/main" val="5039781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AB5352-F427-4A4F-ADB6-E453FAAB2EB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userDrawn="1">
            <p:ph type="title"/>
          </p:nvPr>
        </p:nvSpPr>
        <p:spPr bwMode="black">
          <a:xfrm>
            <a:off x="1150938" y="1993889"/>
            <a:ext cx="9890125" cy="2870223"/>
          </a:xfrm>
        </p:spPr>
        <p:txBody>
          <a:bodyPr anchor="ctr">
            <a:normAutofit/>
          </a:bodyPr>
          <a:lstStyle>
            <a:lvl1pPr algn="ctr">
              <a:lnSpc>
                <a:spcPct val="100000"/>
              </a:lnSpc>
              <a:defRPr sz="4800" i="1">
                <a:solidFill>
                  <a:schemeClr val="bg1"/>
                </a:solidFill>
              </a:defRPr>
            </a:lvl1pPr>
          </a:lstStyle>
          <a:p>
            <a:r>
              <a:rPr lang="en-US"/>
              <a:t>Click to edit Master title style</a:t>
            </a:r>
          </a:p>
        </p:txBody>
      </p:sp>
      <p:cxnSp>
        <p:nvCxnSpPr>
          <p:cNvPr id="53" name="Straight Connector 52">
            <a:extLst>
              <a:ext uri="{FF2B5EF4-FFF2-40B4-BE49-F238E27FC236}">
                <a16:creationId xmlns:a16="http://schemas.microsoft.com/office/drawing/2014/main" id="{DA4F351B-1085-4807-854D-38088F3DC965}"/>
              </a:ext>
            </a:extLst>
          </p:cNvPr>
          <p:cNvCxnSpPr/>
          <p:nvPr userDrawn="1"/>
        </p:nvCxnSpPr>
        <p:spPr bwMode="black">
          <a:xfrm>
            <a:off x="5531970" y="5031174"/>
            <a:ext cx="112806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4592B617-5FFE-4CCB-8435-8476677B99BF}"/>
              </a:ext>
            </a:extLst>
          </p:cNvPr>
          <p:cNvSpPr>
            <a:spLocks noGrp="1"/>
          </p:cNvSpPr>
          <p:nvPr>
            <p:ph type="body" sz="quarter" idx="13" hasCustomPrompt="1"/>
          </p:nvPr>
        </p:nvSpPr>
        <p:spPr bwMode="black">
          <a:xfrm>
            <a:off x="1236592" y="5300134"/>
            <a:ext cx="9718817" cy="369332"/>
          </a:xfrm>
        </p:spPr>
        <p:txBody>
          <a:bodyPr anchor="t">
            <a:spAutoFit/>
          </a:bodyPr>
          <a:lstStyle>
            <a:lvl1pPr algn="ctr">
              <a:buNone/>
              <a:defRPr>
                <a:solidFill>
                  <a:schemeClr val="bg1"/>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sp>
        <p:nvSpPr>
          <p:cNvPr id="61" name="Text Placeholder 58">
            <a:extLst>
              <a:ext uri="{FF2B5EF4-FFF2-40B4-BE49-F238E27FC236}">
                <a16:creationId xmlns:a16="http://schemas.microsoft.com/office/drawing/2014/main" id="{4DEFA574-368F-44F7-A746-6B91196E8758}"/>
              </a:ext>
            </a:extLst>
          </p:cNvPr>
          <p:cNvSpPr>
            <a:spLocks noGrp="1"/>
          </p:cNvSpPr>
          <p:nvPr>
            <p:ph type="body" sz="quarter" idx="14" hasCustomPrompt="1"/>
          </p:nvPr>
        </p:nvSpPr>
        <p:spPr bwMode="black">
          <a:xfrm>
            <a:off x="1236592" y="5671608"/>
            <a:ext cx="9718817" cy="304699"/>
          </a:xfrm>
        </p:spPr>
        <p:txBody>
          <a:bodyPr anchor="t">
            <a:spAutoFit/>
          </a:bodyPr>
          <a:lstStyle>
            <a:lvl1pPr algn="ctr">
              <a:buNone/>
              <a:defRPr sz="1800">
                <a:solidFill>
                  <a:srgbClr val="FC661E"/>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grpSp>
        <p:nvGrpSpPr>
          <p:cNvPr id="16" name="Group 15">
            <a:extLst>
              <a:ext uri="{FF2B5EF4-FFF2-40B4-BE49-F238E27FC236}">
                <a16:creationId xmlns:a16="http://schemas.microsoft.com/office/drawing/2014/main" id="{F8086417-5E8E-47CE-9C77-8CBAC1028514}"/>
              </a:ext>
            </a:extLst>
          </p:cNvPr>
          <p:cNvGrpSpPr/>
          <p:nvPr userDrawn="1"/>
        </p:nvGrpSpPr>
        <p:grpSpPr bwMode="blackWhite">
          <a:xfrm>
            <a:off x="5714082" y="533991"/>
            <a:ext cx="763836" cy="763836"/>
            <a:chOff x="5669280" y="401053"/>
            <a:chExt cx="853440" cy="853440"/>
          </a:xfrm>
        </p:grpSpPr>
        <p:sp>
          <p:nvSpPr>
            <p:cNvPr id="17" name="Oval 16">
              <a:extLst>
                <a:ext uri="{FF2B5EF4-FFF2-40B4-BE49-F238E27FC236}">
                  <a16:creationId xmlns:a16="http://schemas.microsoft.com/office/drawing/2014/main" id="{A472F2BC-A405-473F-ABCE-E6E9AD1E73B2}"/>
                </a:ext>
              </a:extLst>
            </p:cNvPr>
            <p:cNvSpPr/>
            <p:nvPr/>
          </p:nvSpPr>
          <p:spPr bwMode="blackWhite">
            <a:xfrm>
              <a:off x="5669280" y="401053"/>
              <a:ext cx="853440" cy="85344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600" b="0" i="0" u="none" strike="noStrike" kern="0" cap="none" spc="0" normalizeH="0" baseline="0" noProof="0">
                <a:ln>
                  <a:noFill/>
                </a:ln>
                <a:solidFill>
                  <a:srgbClr val="FC661E"/>
                </a:solidFill>
                <a:effectLst/>
                <a:uLnTx/>
                <a:uFillTx/>
                <a:latin typeface="Corbel" panose="020B0503020204020204"/>
                <a:ea typeface="+mn-ea"/>
                <a:cs typeface="+mn-cs"/>
              </a:endParaRPr>
            </a:p>
          </p:txBody>
        </p:sp>
        <p:grpSp>
          <p:nvGrpSpPr>
            <p:cNvPr id="18" name="Group 17">
              <a:extLst>
                <a:ext uri="{FF2B5EF4-FFF2-40B4-BE49-F238E27FC236}">
                  <a16:creationId xmlns:a16="http://schemas.microsoft.com/office/drawing/2014/main" id="{7E84322A-C11A-4FE9-B345-C2A93933A292}"/>
                </a:ext>
              </a:extLst>
            </p:cNvPr>
            <p:cNvGrpSpPr>
              <a:grpSpLocks noChangeAspect="1"/>
            </p:cNvGrpSpPr>
            <p:nvPr/>
          </p:nvGrpSpPr>
          <p:grpSpPr bwMode="blackWhite">
            <a:xfrm>
              <a:off x="5862020" y="653991"/>
              <a:ext cx="445500" cy="327825"/>
              <a:chOff x="8452089" y="664544"/>
              <a:chExt cx="652256" cy="479970"/>
            </a:xfrm>
            <a:solidFill>
              <a:srgbClr val="FC661E"/>
            </a:solidFill>
          </p:grpSpPr>
          <p:sp>
            <p:nvSpPr>
              <p:cNvPr id="19" name="Freeform: Shape 18">
                <a:extLst>
                  <a:ext uri="{FF2B5EF4-FFF2-40B4-BE49-F238E27FC236}">
                    <a16:creationId xmlns:a16="http://schemas.microsoft.com/office/drawing/2014/main" id="{94398781-2ECD-4A18-A698-89AE80F35FE5}"/>
                  </a:ext>
                </a:extLst>
              </p:cNvPr>
              <p:cNvSpPr/>
              <p:nvPr/>
            </p:nvSpPr>
            <p:spPr bwMode="blackWhite">
              <a:xfrm>
                <a:off x="8452089" y="664544"/>
                <a:ext cx="282774" cy="479041"/>
              </a:xfrm>
              <a:custGeom>
                <a:avLst/>
                <a:gdLst/>
                <a:ahLst/>
                <a:cxnLst/>
                <a:rect l="l" t="t" r="r" b="b"/>
                <a:pathLst>
                  <a:path w="282774" h="479041">
                    <a:moveTo>
                      <a:pt x="240916" y="0"/>
                    </a:moveTo>
                    <a:lnTo>
                      <a:pt x="240916" y="38137"/>
                    </a:lnTo>
                    <a:cubicBezTo>
                      <a:pt x="186346" y="66663"/>
                      <a:pt x="147278" y="96428"/>
                      <a:pt x="123714" y="127434"/>
                    </a:cubicBezTo>
                    <a:cubicBezTo>
                      <a:pt x="100149" y="158440"/>
                      <a:pt x="88367" y="192237"/>
                      <a:pt x="88367" y="228823"/>
                    </a:cubicBezTo>
                    <a:cubicBezTo>
                      <a:pt x="88367" y="250528"/>
                      <a:pt x="91468" y="265410"/>
                      <a:pt x="97669" y="273472"/>
                    </a:cubicBezTo>
                    <a:cubicBezTo>
                      <a:pt x="103250" y="282154"/>
                      <a:pt x="110071" y="286494"/>
                      <a:pt x="118133" y="286494"/>
                    </a:cubicBezTo>
                    <a:cubicBezTo>
                      <a:pt x="126194" y="286494"/>
                      <a:pt x="137046" y="284169"/>
                      <a:pt x="150689" y="279518"/>
                    </a:cubicBezTo>
                    <a:cubicBezTo>
                      <a:pt x="164331" y="274867"/>
                      <a:pt x="176734" y="272542"/>
                      <a:pt x="187896" y="272542"/>
                    </a:cubicBezTo>
                    <a:cubicBezTo>
                      <a:pt x="213321" y="272542"/>
                      <a:pt x="235490" y="281998"/>
                      <a:pt x="254403" y="300912"/>
                    </a:cubicBezTo>
                    <a:cubicBezTo>
                      <a:pt x="273317" y="319826"/>
                      <a:pt x="282774" y="342925"/>
                      <a:pt x="282774" y="370210"/>
                    </a:cubicBezTo>
                    <a:cubicBezTo>
                      <a:pt x="282774" y="399976"/>
                      <a:pt x="271302" y="425556"/>
                      <a:pt x="248357" y="446950"/>
                    </a:cubicBezTo>
                    <a:cubicBezTo>
                      <a:pt x="225413" y="468344"/>
                      <a:pt x="196887" y="479041"/>
                      <a:pt x="162781" y="479041"/>
                    </a:cubicBezTo>
                    <a:cubicBezTo>
                      <a:pt x="121233" y="479041"/>
                      <a:pt x="83716" y="461057"/>
                      <a:pt x="50230" y="425091"/>
                    </a:cubicBezTo>
                    <a:cubicBezTo>
                      <a:pt x="16743" y="389124"/>
                      <a:pt x="0" y="344785"/>
                      <a:pt x="0" y="292075"/>
                    </a:cubicBezTo>
                    <a:cubicBezTo>
                      <a:pt x="0" y="230064"/>
                      <a:pt x="20619" y="172238"/>
                      <a:pt x="61857" y="118598"/>
                    </a:cubicBezTo>
                    <a:cubicBezTo>
                      <a:pt x="103095" y="64958"/>
                      <a:pt x="162781" y="25425"/>
                      <a:pt x="24091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20" name="Freeform: Shape 19">
                <a:extLst>
                  <a:ext uri="{FF2B5EF4-FFF2-40B4-BE49-F238E27FC236}">
                    <a16:creationId xmlns:a16="http://schemas.microsoft.com/office/drawing/2014/main" id="{9B4E166C-930D-485E-AC32-FA29F5AED701}"/>
                  </a:ext>
                </a:extLst>
              </p:cNvPr>
              <p:cNvSpPr/>
              <p:nvPr/>
            </p:nvSpPr>
            <p:spPr bwMode="blackWhite">
              <a:xfrm>
                <a:off x="8820641" y="667334"/>
                <a:ext cx="283704" cy="477180"/>
              </a:xfrm>
              <a:custGeom>
                <a:avLst/>
                <a:gdLst/>
                <a:ahLst/>
                <a:cxnLst/>
                <a:rect l="l" t="t" r="r" b="b"/>
                <a:pathLst>
                  <a:path w="283704" h="477180">
                    <a:moveTo>
                      <a:pt x="239056" y="0"/>
                    </a:moveTo>
                    <a:lnTo>
                      <a:pt x="239056" y="35346"/>
                    </a:lnTo>
                    <a:cubicBezTo>
                      <a:pt x="176424" y="71313"/>
                      <a:pt x="135186" y="103559"/>
                      <a:pt x="115342" y="132085"/>
                    </a:cubicBezTo>
                    <a:cubicBezTo>
                      <a:pt x="95499" y="160610"/>
                      <a:pt x="85577" y="194096"/>
                      <a:pt x="85577" y="232544"/>
                    </a:cubicBezTo>
                    <a:cubicBezTo>
                      <a:pt x="85577" y="249907"/>
                      <a:pt x="88987" y="262929"/>
                      <a:pt x="95809" y="271611"/>
                    </a:cubicBezTo>
                    <a:cubicBezTo>
                      <a:pt x="102630" y="280293"/>
                      <a:pt x="109761" y="284634"/>
                      <a:pt x="117203" y="284634"/>
                    </a:cubicBezTo>
                    <a:cubicBezTo>
                      <a:pt x="124024" y="284634"/>
                      <a:pt x="134256" y="282153"/>
                      <a:pt x="147898" y="277192"/>
                    </a:cubicBezTo>
                    <a:cubicBezTo>
                      <a:pt x="161541" y="272231"/>
                      <a:pt x="175183" y="269751"/>
                      <a:pt x="188826" y="269751"/>
                    </a:cubicBezTo>
                    <a:cubicBezTo>
                      <a:pt x="214251" y="269751"/>
                      <a:pt x="236420" y="278897"/>
                      <a:pt x="255334" y="297191"/>
                    </a:cubicBezTo>
                    <a:cubicBezTo>
                      <a:pt x="274247" y="315484"/>
                      <a:pt x="283704" y="337964"/>
                      <a:pt x="283704" y="364629"/>
                    </a:cubicBezTo>
                    <a:cubicBezTo>
                      <a:pt x="283704" y="395015"/>
                      <a:pt x="271767" y="421369"/>
                      <a:pt x="247892" y="443694"/>
                    </a:cubicBezTo>
                    <a:cubicBezTo>
                      <a:pt x="224018" y="466018"/>
                      <a:pt x="194717" y="477180"/>
                      <a:pt x="159991" y="477180"/>
                    </a:cubicBezTo>
                    <a:cubicBezTo>
                      <a:pt x="119063" y="477180"/>
                      <a:pt x="82166" y="459507"/>
                      <a:pt x="49300" y="424160"/>
                    </a:cubicBezTo>
                    <a:cubicBezTo>
                      <a:pt x="16434" y="388813"/>
                      <a:pt x="0" y="344785"/>
                      <a:pt x="0" y="292075"/>
                    </a:cubicBezTo>
                    <a:cubicBezTo>
                      <a:pt x="0" y="226963"/>
                      <a:pt x="20774" y="167586"/>
                      <a:pt x="62322" y="113946"/>
                    </a:cubicBezTo>
                    <a:cubicBezTo>
                      <a:pt x="103870" y="60306"/>
                      <a:pt x="162781" y="22324"/>
                      <a:pt x="23905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grpSp>
      </p:grpSp>
    </p:spTree>
    <p:extLst>
      <p:ext uri="{BB962C8B-B14F-4D97-AF65-F5344CB8AC3E}">
        <p14:creationId xmlns:p14="http://schemas.microsoft.com/office/powerpoint/2010/main" val="2808840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E2F8F1-A85A-DF41-B4E7-79AB0B57260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userDrawn="1">
            <p:ph type="title"/>
          </p:nvPr>
        </p:nvSpPr>
        <p:spPr bwMode="black">
          <a:xfrm>
            <a:off x="1150938" y="1993889"/>
            <a:ext cx="9890125" cy="2870223"/>
          </a:xfrm>
        </p:spPr>
        <p:txBody>
          <a:bodyPr anchor="ctr">
            <a:normAutofit/>
          </a:bodyPr>
          <a:lstStyle>
            <a:lvl1pPr algn="ctr">
              <a:lnSpc>
                <a:spcPct val="100000"/>
              </a:lnSpc>
              <a:defRPr sz="4800" i="1">
                <a:solidFill>
                  <a:schemeClr val="bg1"/>
                </a:solidFill>
              </a:defRPr>
            </a:lvl1pPr>
          </a:lstStyle>
          <a:p>
            <a:r>
              <a:rPr lang="en-US"/>
              <a:t>Click to edit Master title style</a:t>
            </a:r>
          </a:p>
        </p:txBody>
      </p:sp>
      <p:cxnSp>
        <p:nvCxnSpPr>
          <p:cNvPr id="53" name="Straight Connector 52">
            <a:extLst>
              <a:ext uri="{FF2B5EF4-FFF2-40B4-BE49-F238E27FC236}">
                <a16:creationId xmlns:a16="http://schemas.microsoft.com/office/drawing/2014/main" id="{DA4F351B-1085-4807-854D-38088F3DC965}"/>
              </a:ext>
            </a:extLst>
          </p:cNvPr>
          <p:cNvCxnSpPr/>
          <p:nvPr userDrawn="1"/>
        </p:nvCxnSpPr>
        <p:spPr bwMode="black">
          <a:xfrm>
            <a:off x="5531970" y="5031174"/>
            <a:ext cx="112806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4592B617-5FFE-4CCB-8435-8476677B99BF}"/>
              </a:ext>
            </a:extLst>
          </p:cNvPr>
          <p:cNvSpPr>
            <a:spLocks noGrp="1"/>
          </p:cNvSpPr>
          <p:nvPr>
            <p:ph type="body" sz="quarter" idx="13" hasCustomPrompt="1"/>
          </p:nvPr>
        </p:nvSpPr>
        <p:spPr bwMode="black">
          <a:xfrm>
            <a:off x="1236592" y="5300134"/>
            <a:ext cx="9718817" cy="369332"/>
          </a:xfrm>
        </p:spPr>
        <p:txBody>
          <a:bodyPr anchor="t">
            <a:spAutoFit/>
          </a:bodyPr>
          <a:lstStyle>
            <a:lvl1pPr algn="ctr">
              <a:buNone/>
              <a:defRPr>
                <a:solidFill>
                  <a:schemeClr val="bg1"/>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sp>
        <p:nvSpPr>
          <p:cNvPr id="61" name="Text Placeholder 58">
            <a:extLst>
              <a:ext uri="{FF2B5EF4-FFF2-40B4-BE49-F238E27FC236}">
                <a16:creationId xmlns:a16="http://schemas.microsoft.com/office/drawing/2014/main" id="{4DEFA574-368F-44F7-A746-6B91196E8758}"/>
              </a:ext>
            </a:extLst>
          </p:cNvPr>
          <p:cNvSpPr>
            <a:spLocks noGrp="1"/>
          </p:cNvSpPr>
          <p:nvPr>
            <p:ph type="body" sz="quarter" idx="14" hasCustomPrompt="1"/>
          </p:nvPr>
        </p:nvSpPr>
        <p:spPr bwMode="black">
          <a:xfrm>
            <a:off x="1236592" y="5671608"/>
            <a:ext cx="9718817" cy="304699"/>
          </a:xfrm>
        </p:spPr>
        <p:txBody>
          <a:bodyPr anchor="t">
            <a:spAutoFit/>
          </a:bodyPr>
          <a:lstStyle>
            <a:lvl1pPr algn="ctr">
              <a:buNone/>
              <a:defRPr sz="1800">
                <a:solidFill>
                  <a:srgbClr val="FC661E"/>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grpSp>
        <p:nvGrpSpPr>
          <p:cNvPr id="16" name="Group 15">
            <a:extLst>
              <a:ext uri="{FF2B5EF4-FFF2-40B4-BE49-F238E27FC236}">
                <a16:creationId xmlns:a16="http://schemas.microsoft.com/office/drawing/2014/main" id="{F8086417-5E8E-47CE-9C77-8CBAC1028514}"/>
              </a:ext>
            </a:extLst>
          </p:cNvPr>
          <p:cNvGrpSpPr/>
          <p:nvPr userDrawn="1"/>
        </p:nvGrpSpPr>
        <p:grpSpPr bwMode="blackWhite">
          <a:xfrm>
            <a:off x="5714082" y="533991"/>
            <a:ext cx="763836" cy="763836"/>
            <a:chOff x="5669280" y="401053"/>
            <a:chExt cx="853440" cy="853440"/>
          </a:xfrm>
        </p:grpSpPr>
        <p:sp>
          <p:nvSpPr>
            <p:cNvPr id="17" name="Oval 16">
              <a:extLst>
                <a:ext uri="{FF2B5EF4-FFF2-40B4-BE49-F238E27FC236}">
                  <a16:creationId xmlns:a16="http://schemas.microsoft.com/office/drawing/2014/main" id="{A472F2BC-A405-473F-ABCE-E6E9AD1E73B2}"/>
                </a:ext>
              </a:extLst>
            </p:cNvPr>
            <p:cNvSpPr/>
            <p:nvPr/>
          </p:nvSpPr>
          <p:spPr bwMode="blackWhite">
            <a:xfrm>
              <a:off x="5669280" y="401053"/>
              <a:ext cx="853440" cy="85344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600" b="0" i="0" u="none" strike="noStrike" kern="0" cap="none" spc="0" normalizeH="0" baseline="0" noProof="0">
                <a:ln>
                  <a:noFill/>
                </a:ln>
                <a:solidFill>
                  <a:srgbClr val="FC661E"/>
                </a:solidFill>
                <a:effectLst/>
                <a:uLnTx/>
                <a:uFillTx/>
                <a:latin typeface="Corbel" panose="020B0503020204020204"/>
                <a:ea typeface="+mn-ea"/>
                <a:cs typeface="+mn-cs"/>
              </a:endParaRPr>
            </a:p>
          </p:txBody>
        </p:sp>
        <p:grpSp>
          <p:nvGrpSpPr>
            <p:cNvPr id="18" name="Group 17">
              <a:extLst>
                <a:ext uri="{FF2B5EF4-FFF2-40B4-BE49-F238E27FC236}">
                  <a16:creationId xmlns:a16="http://schemas.microsoft.com/office/drawing/2014/main" id="{7E84322A-C11A-4FE9-B345-C2A93933A292}"/>
                </a:ext>
              </a:extLst>
            </p:cNvPr>
            <p:cNvGrpSpPr>
              <a:grpSpLocks noChangeAspect="1"/>
            </p:cNvGrpSpPr>
            <p:nvPr/>
          </p:nvGrpSpPr>
          <p:grpSpPr bwMode="blackWhite">
            <a:xfrm>
              <a:off x="5862020" y="653991"/>
              <a:ext cx="445500" cy="327825"/>
              <a:chOff x="8452089" y="664544"/>
              <a:chExt cx="652256" cy="479970"/>
            </a:xfrm>
            <a:solidFill>
              <a:srgbClr val="FC661E"/>
            </a:solidFill>
          </p:grpSpPr>
          <p:sp>
            <p:nvSpPr>
              <p:cNvPr id="19" name="Freeform: Shape 18">
                <a:extLst>
                  <a:ext uri="{FF2B5EF4-FFF2-40B4-BE49-F238E27FC236}">
                    <a16:creationId xmlns:a16="http://schemas.microsoft.com/office/drawing/2014/main" id="{94398781-2ECD-4A18-A698-89AE80F35FE5}"/>
                  </a:ext>
                </a:extLst>
              </p:cNvPr>
              <p:cNvSpPr/>
              <p:nvPr/>
            </p:nvSpPr>
            <p:spPr bwMode="blackWhite">
              <a:xfrm>
                <a:off x="8452089" y="664544"/>
                <a:ext cx="282774" cy="479041"/>
              </a:xfrm>
              <a:custGeom>
                <a:avLst/>
                <a:gdLst/>
                <a:ahLst/>
                <a:cxnLst/>
                <a:rect l="l" t="t" r="r" b="b"/>
                <a:pathLst>
                  <a:path w="282774" h="479041">
                    <a:moveTo>
                      <a:pt x="240916" y="0"/>
                    </a:moveTo>
                    <a:lnTo>
                      <a:pt x="240916" y="38137"/>
                    </a:lnTo>
                    <a:cubicBezTo>
                      <a:pt x="186346" y="66663"/>
                      <a:pt x="147278" y="96428"/>
                      <a:pt x="123714" y="127434"/>
                    </a:cubicBezTo>
                    <a:cubicBezTo>
                      <a:pt x="100149" y="158440"/>
                      <a:pt x="88367" y="192237"/>
                      <a:pt x="88367" y="228823"/>
                    </a:cubicBezTo>
                    <a:cubicBezTo>
                      <a:pt x="88367" y="250528"/>
                      <a:pt x="91468" y="265410"/>
                      <a:pt x="97669" y="273472"/>
                    </a:cubicBezTo>
                    <a:cubicBezTo>
                      <a:pt x="103250" y="282154"/>
                      <a:pt x="110071" y="286494"/>
                      <a:pt x="118133" y="286494"/>
                    </a:cubicBezTo>
                    <a:cubicBezTo>
                      <a:pt x="126194" y="286494"/>
                      <a:pt x="137046" y="284169"/>
                      <a:pt x="150689" y="279518"/>
                    </a:cubicBezTo>
                    <a:cubicBezTo>
                      <a:pt x="164331" y="274867"/>
                      <a:pt x="176734" y="272542"/>
                      <a:pt x="187896" y="272542"/>
                    </a:cubicBezTo>
                    <a:cubicBezTo>
                      <a:pt x="213321" y="272542"/>
                      <a:pt x="235490" y="281998"/>
                      <a:pt x="254403" y="300912"/>
                    </a:cubicBezTo>
                    <a:cubicBezTo>
                      <a:pt x="273317" y="319826"/>
                      <a:pt x="282774" y="342925"/>
                      <a:pt x="282774" y="370210"/>
                    </a:cubicBezTo>
                    <a:cubicBezTo>
                      <a:pt x="282774" y="399976"/>
                      <a:pt x="271302" y="425556"/>
                      <a:pt x="248357" y="446950"/>
                    </a:cubicBezTo>
                    <a:cubicBezTo>
                      <a:pt x="225413" y="468344"/>
                      <a:pt x="196887" y="479041"/>
                      <a:pt x="162781" y="479041"/>
                    </a:cubicBezTo>
                    <a:cubicBezTo>
                      <a:pt x="121233" y="479041"/>
                      <a:pt x="83716" y="461057"/>
                      <a:pt x="50230" y="425091"/>
                    </a:cubicBezTo>
                    <a:cubicBezTo>
                      <a:pt x="16743" y="389124"/>
                      <a:pt x="0" y="344785"/>
                      <a:pt x="0" y="292075"/>
                    </a:cubicBezTo>
                    <a:cubicBezTo>
                      <a:pt x="0" y="230064"/>
                      <a:pt x="20619" y="172238"/>
                      <a:pt x="61857" y="118598"/>
                    </a:cubicBezTo>
                    <a:cubicBezTo>
                      <a:pt x="103095" y="64958"/>
                      <a:pt x="162781" y="25425"/>
                      <a:pt x="24091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20" name="Freeform: Shape 19">
                <a:extLst>
                  <a:ext uri="{FF2B5EF4-FFF2-40B4-BE49-F238E27FC236}">
                    <a16:creationId xmlns:a16="http://schemas.microsoft.com/office/drawing/2014/main" id="{9B4E166C-930D-485E-AC32-FA29F5AED701}"/>
                  </a:ext>
                </a:extLst>
              </p:cNvPr>
              <p:cNvSpPr/>
              <p:nvPr/>
            </p:nvSpPr>
            <p:spPr bwMode="blackWhite">
              <a:xfrm>
                <a:off x="8820641" y="667334"/>
                <a:ext cx="283704" cy="477180"/>
              </a:xfrm>
              <a:custGeom>
                <a:avLst/>
                <a:gdLst/>
                <a:ahLst/>
                <a:cxnLst/>
                <a:rect l="l" t="t" r="r" b="b"/>
                <a:pathLst>
                  <a:path w="283704" h="477180">
                    <a:moveTo>
                      <a:pt x="239056" y="0"/>
                    </a:moveTo>
                    <a:lnTo>
                      <a:pt x="239056" y="35346"/>
                    </a:lnTo>
                    <a:cubicBezTo>
                      <a:pt x="176424" y="71313"/>
                      <a:pt x="135186" y="103559"/>
                      <a:pt x="115342" y="132085"/>
                    </a:cubicBezTo>
                    <a:cubicBezTo>
                      <a:pt x="95499" y="160610"/>
                      <a:pt x="85577" y="194096"/>
                      <a:pt x="85577" y="232544"/>
                    </a:cubicBezTo>
                    <a:cubicBezTo>
                      <a:pt x="85577" y="249907"/>
                      <a:pt x="88987" y="262929"/>
                      <a:pt x="95809" y="271611"/>
                    </a:cubicBezTo>
                    <a:cubicBezTo>
                      <a:pt x="102630" y="280293"/>
                      <a:pt x="109761" y="284634"/>
                      <a:pt x="117203" y="284634"/>
                    </a:cubicBezTo>
                    <a:cubicBezTo>
                      <a:pt x="124024" y="284634"/>
                      <a:pt x="134256" y="282153"/>
                      <a:pt x="147898" y="277192"/>
                    </a:cubicBezTo>
                    <a:cubicBezTo>
                      <a:pt x="161541" y="272231"/>
                      <a:pt x="175183" y="269751"/>
                      <a:pt x="188826" y="269751"/>
                    </a:cubicBezTo>
                    <a:cubicBezTo>
                      <a:pt x="214251" y="269751"/>
                      <a:pt x="236420" y="278897"/>
                      <a:pt x="255334" y="297191"/>
                    </a:cubicBezTo>
                    <a:cubicBezTo>
                      <a:pt x="274247" y="315484"/>
                      <a:pt x="283704" y="337964"/>
                      <a:pt x="283704" y="364629"/>
                    </a:cubicBezTo>
                    <a:cubicBezTo>
                      <a:pt x="283704" y="395015"/>
                      <a:pt x="271767" y="421369"/>
                      <a:pt x="247892" y="443694"/>
                    </a:cubicBezTo>
                    <a:cubicBezTo>
                      <a:pt x="224018" y="466018"/>
                      <a:pt x="194717" y="477180"/>
                      <a:pt x="159991" y="477180"/>
                    </a:cubicBezTo>
                    <a:cubicBezTo>
                      <a:pt x="119063" y="477180"/>
                      <a:pt x="82166" y="459507"/>
                      <a:pt x="49300" y="424160"/>
                    </a:cubicBezTo>
                    <a:cubicBezTo>
                      <a:pt x="16434" y="388813"/>
                      <a:pt x="0" y="344785"/>
                      <a:pt x="0" y="292075"/>
                    </a:cubicBezTo>
                    <a:cubicBezTo>
                      <a:pt x="0" y="226963"/>
                      <a:pt x="20774" y="167586"/>
                      <a:pt x="62322" y="113946"/>
                    </a:cubicBezTo>
                    <a:cubicBezTo>
                      <a:pt x="103870" y="60306"/>
                      <a:pt x="162781" y="22324"/>
                      <a:pt x="23905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grpSp>
      </p:grpSp>
    </p:spTree>
    <p:extLst>
      <p:ext uri="{BB962C8B-B14F-4D97-AF65-F5344CB8AC3E}">
        <p14:creationId xmlns:p14="http://schemas.microsoft.com/office/powerpoint/2010/main" val="7089242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Quote">
    <p:bg>
      <p:bgPr>
        <a:solidFill>
          <a:srgbClr val="F6F6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C6CC-FA8B-4821-BEAF-2AF42DB5FD5C}"/>
              </a:ext>
            </a:extLst>
          </p:cNvPr>
          <p:cNvSpPr>
            <a:spLocks noGrp="1"/>
          </p:cNvSpPr>
          <p:nvPr userDrawn="1">
            <p:ph type="title"/>
          </p:nvPr>
        </p:nvSpPr>
        <p:spPr bwMode="black">
          <a:xfrm>
            <a:off x="1150938" y="1993889"/>
            <a:ext cx="9890125" cy="2870223"/>
          </a:xfrm>
        </p:spPr>
        <p:txBody>
          <a:bodyPr anchor="ctr">
            <a:normAutofit/>
          </a:bodyPr>
          <a:lstStyle>
            <a:lvl1pPr algn="ctr">
              <a:lnSpc>
                <a:spcPct val="100000"/>
              </a:lnSpc>
              <a:defRPr sz="4800" i="1">
                <a:solidFill>
                  <a:schemeClr val="tx1"/>
                </a:solidFill>
              </a:defRPr>
            </a:lvl1pPr>
          </a:lstStyle>
          <a:p>
            <a:r>
              <a:rPr lang="en-US"/>
              <a:t>Click to edit Master title style</a:t>
            </a:r>
          </a:p>
        </p:txBody>
      </p:sp>
      <p:cxnSp>
        <p:nvCxnSpPr>
          <p:cNvPr id="53" name="Straight Connector 52">
            <a:extLst>
              <a:ext uri="{FF2B5EF4-FFF2-40B4-BE49-F238E27FC236}">
                <a16:creationId xmlns:a16="http://schemas.microsoft.com/office/drawing/2014/main" id="{DA4F351B-1085-4807-854D-38088F3DC965}"/>
              </a:ext>
            </a:extLst>
          </p:cNvPr>
          <p:cNvCxnSpPr/>
          <p:nvPr userDrawn="1"/>
        </p:nvCxnSpPr>
        <p:spPr bwMode="black">
          <a:xfrm>
            <a:off x="5531970" y="5031174"/>
            <a:ext cx="112806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4592B617-5FFE-4CCB-8435-8476677B99BF}"/>
              </a:ext>
            </a:extLst>
          </p:cNvPr>
          <p:cNvSpPr>
            <a:spLocks noGrp="1"/>
          </p:cNvSpPr>
          <p:nvPr>
            <p:ph type="body" sz="quarter" idx="13" hasCustomPrompt="1"/>
          </p:nvPr>
        </p:nvSpPr>
        <p:spPr bwMode="black">
          <a:xfrm>
            <a:off x="1236592" y="5300134"/>
            <a:ext cx="9718817" cy="369332"/>
          </a:xfrm>
        </p:spPr>
        <p:txBody>
          <a:bodyPr anchor="t">
            <a:spAutoFit/>
          </a:bodyPr>
          <a:lstStyle>
            <a:lvl1pPr algn="ctr">
              <a:buNone/>
              <a:defRPr>
                <a:solidFill>
                  <a:schemeClr val="bg2">
                    <a:lumMod val="50000"/>
                  </a:schemeClr>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sp>
        <p:nvSpPr>
          <p:cNvPr id="61" name="Text Placeholder 58">
            <a:extLst>
              <a:ext uri="{FF2B5EF4-FFF2-40B4-BE49-F238E27FC236}">
                <a16:creationId xmlns:a16="http://schemas.microsoft.com/office/drawing/2014/main" id="{4DEFA574-368F-44F7-A746-6B91196E8758}"/>
              </a:ext>
            </a:extLst>
          </p:cNvPr>
          <p:cNvSpPr>
            <a:spLocks noGrp="1"/>
          </p:cNvSpPr>
          <p:nvPr>
            <p:ph type="body" sz="quarter" idx="14" hasCustomPrompt="1"/>
          </p:nvPr>
        </p:nvSpPr>
        <p:spPr bwMode="black">
          <a:xfrm>
            <a:off x="1236592" y="5671608"/>
            <a:ext cx="9718817" cy="304699"/>
          </a:xfrm>
        </p:spPr>
        <p:txBody>
          <a:bodyPr anchor="t">
            <a:spAutoFit/>
          </a:bodyPr>
          <a:lstStyle>
            <a:lvl1pPr algn="ctr">
              <a:buNone/>
              <a:defRPr sz="1800">
                <a:solidFill>
                  <a:srgbClr val="FC661E"/>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grpSp>
        <p:nvGrpSpPr>
          <p:cNvPr id="16" name="Group 15">
            <a:extLst>
              <a:ext uri="{FF2B5EF4-FFF2-40B4-BE49-F238E27FC236}">
                <a16:creationId xmlns:a16="http://schemas.microsoft.com/office/drawing/2014/main" id="{F8086417-5E8E-47CE-9C77-8CBAC1028514}"/>
              </a:ext>
            </a:extLst>
          </p:cNvPr>
          <p:cNvGrpSpPr/>
          <p:nvPr userDrawn="1"/>
        </p:nvGrpSpPr>
        <p:grpSpPr bwMode="blackWhite">
          <a:xfrm>
            <a:off x="5714082" y="533991"/>
            <a:ext cx="763836" cy="763836"/>
            <a:chOff x="5669280" y="401053"/>
            <a:chExt cx="853440" cy="853440"/>
          </a:xfrm>
        </p:grpSpPr>
        <p:sp>
          <p:nvSpPr>
            <p:cNvPr id="17" name="Oval 16">
              <a:extLst>
                <a:ext uri="{FF2B5EF4-FFF2-40B4-BE49-F238E27FC236}">
                  <a16:creationId xmlns:a16="http://schemas.microsoft.com/office/drawing/2014/main" id="{A472F2BC-A405-473F-ABCE-E6E9AD1E73B2}"/>
                </a:ext>
              </a:extLst>
            </p:cNvPr>
            <p:cNvSpPr/>
            <p:nvPr/>
          </p:nvSpPr>
          <p:spPr bwMode="blackWhite">
            <a:xfrm>
              <a:off x="5669280" y="401053"/>
              <a:ext cx="853440" cy="853440"/>
            </a:xfrm>
            <a:prstGeom prst="ellipse">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600" b="0" i="0" u="none" strike="noStrike" kern="0" cap="none" spc="0" normalizeH="0" baseline="0" noProof="0">
                <a:ln>
                  <a:noFill/>
                </a:ln>
                <a:solidFill>
                  <a:srgbClr val="FC661E"/>
                </a:solidFill>
                <a:effectLst/>
                <a:uLnTx/>
                <a:uFillTx/>
                <a:latin typeface="Corbel" panose="020B0503020204020204"/>
                <a:ea typeface="+mn-ea"/>
                <a:cs typeface="+mn-cs"/>
              </a:endParaRPr>
            </a:p>
          </p:txBody>
        </p:sp>
        <p:grpSp>
          <p:nvGrpSpPr>
            <p:cNvPr id="18" name="Group 17">
              <a:extLst>
                <a:ext uri="{FF2B5EF4-FFF2-40B4-BE49-F238E27FC236}">
                  <a16:creationId xmlns:a16="http://schemas.microsoft.com/office/drawing/2014/main" id="{7E84322A-C11A-4FE9-B345-C2A93933A292}"/>
                </a:ext>
              </a:extLst>
            </p:cNvPr>
            <p:cNvGrpSpPr>
              <a:grpSpLocks noChangeAspect="1"/>
            </p:cNvGrpSpPr>
            <p:nvPr/>
          </p:nvGrpSpPr>
          <p:grpSpPr bwMode="blackWhite">
            <a:xfrm>
              <a:off x="5862020" y="653991"/>
              <a:ext cx="445500" cy="327825"/>
              <a:chOff x="8452089" y="664544"/>
              <a:chExt cx="652256" cy="479970"/>
            </a:xfrm>
            <a:solidFill>
              <a:srgbClr val="FC661E"/>
            </a:solidFill>
          </p:grpSpPr>
          <p:sp>
            <p:nvSpPr>
              <p:cNvPr id="19" name="Freeform: Shape 18">
                <a:extLst>
                  <a:ext uri="{FF2B5EF4-FFF2-40B4-BE49-F238E27FC236}">
                    <a16:creationId xmlns:a16="http://schemas.microsoft.com/office/drawing/2014/main" id="{94398781-2ECD-4A18-A698-89AE80F35FE5}"/>
                  </a:ext>
                </a:extLst>
              </p:cNvPr>
              <p:cNvSpPr/>
              <p:nvPr/>
            </p:nvSpPr>
            <p:spPr bwMode="blackWhite">
              <a:xfrm>
                <a:off x="8452089" y="664544"/>
                <a:ext cx="282774" cy="479041"/>
              </a:xfrm>
              <a:custGeom>
                <a:avLst/>
                <a:gdLst/>
                <a:ahLst/>
                <a:cxnLst/>
                <a:rect l="l" t="t" r="r" b="b"/>
                <a:pathLst>
                  <a:path w="282774" h="479041">
                    <a:moveTo>
                      <a:pt x="240916" y="0"/>
                    </a:moveTo>
                    <a:lnTo>
                      <a:pt x="240916" y="38137"/>
                    </a:lnTo>
                    <a:cubicBezTo>
                      <a:pt x="186346" y="66663"/>
                      <a:pt x="147278" y="96428"/>
                      <a:pt x="123714" y="127434"/>
                    </a:cubicBezTo>
                    <a:cubicBezTo>
                      <a:pt x="100149" y="158440"/>
                      <a:pt x="88367" y="192237"/>
                      <a:pt x="88367" y="228823"/>
                    </a:cubicBezTo>
                    <a:cubicBezTo>
                      <a:pt x="88367" y="250528"/>
                      <a:pt x="91468" y="265410"/>
                      <a:pt x="97669" y="273472"/>
                    </a:cubicBezTo>
                    <a:cubicBezTo>
                      <a:pt x="103250" y="282154"/>
                      <a:pt x="110071" y="286494"/>
                      <a:pt x="118133" y="286494"/>
                    </a:cubicBezTo>
                    <a:cubicBezTo>
                      <a:pt x="126194" y="286494"/>
                      <a:pt x="137046" y="284169"/>
                      <a:pt x="150689" y="279518"/>
                    </a:cubicBezTo>
                    <a:cubicBezTo>
                      <a:pt x="164331" y="274867"/>
                      <a:pt x="176734" y="272542"/>
                      <a:pt x="187896" y="272542"/>
                    </a:cubicBezTo>
                    <a:cubicBezTo>
                      <a:pt x="213321" y="272542"/>
                      <a:pt x="235490" y="281998"/>
                      <a:pt x="254403" y="300912"/>
                    </a:cubicBezTo>
                    <a:cubicBezTo>
                      <a:pt x="273317" y="319826"/>
                      <a:pt x="282774" y="342925"/>
                      <a:pt x="282774" y="370210"/>
                    </a:cubicBezTo>
                    <a:cubicBezTo>
                      <a:pt x="282774" y="399976"/>
                      <a:pt x="271302" y="425556"/>
                      <a:pt x="248357" y="446950"/>
                    </a:cubicBezTo>
                    <a:cubicBezTo>
                      <a:pt x="225413" y="468344"/>
                      <a:pt x="196887" y="479041"/>
                      <a:pt x="162781" y="479041"/>
                    </a:cubicBezTo>
                    <a:cubicBezTo>
                      <a:pt x="121233" y="479041"/>
                      <a:pt x="83716" y="461057"/>
                      <a:pt x="50230" y="425091"/>
                    </a:cubicBezTo>
                    <a:cubicBezTo>
                      <a:pt x="16743" y="389124"/>
                      <a:pt x="0" y="344785"/>
                      <a:pt x="0" y="292075"/>
                    </a:cubicBezTo>
                    <a:cubicBezTo>
                      <a:pt x="0" y="230064"/>
                      <a:pt x="20619" y="172238"/>
                      <a:pt x="61857" y="118598"/>
                    </a:cubicBezTo>
                    <a:cubicBezTo>
                      <a:pt x="103095" y="64958"/>
                      <a:pt x="162781" y="25425"/>
                      <a:pt x="240916"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20" name="Freeform: Shape 19">
                <a:extLst>
                  <a:ext uri="{FF2B5EF4-FFF2-40B4-BE49-F238E27FC236}">
                    <a16:creationId xmlns:a16="http://schemas.microsoft.com/office/drawing/2014/main" id="{9B4E166C-930D-485E-AC32-FA29F5AED701}"/>
                  </a:ext>
                </a:extLst>
              </p:cNvPr>
              <p:cNvSpPr/>
              <p:nvPr/>
            </p:nvSpPr>
            <p:spPr bwMode="blackWhite">
              <a:xfrm>
                <a:off x="8820641" y="667334"/>
                <a:ext cx="283704" cy="477180"/>
              </a:xfrm>
              <a:custGeom>
                <a:avLst/>
                <a:gdLst/>
                <a:ahLst/>
                <a:cxnLst/>
                <a:rect l="l" t="t" r="r" b="b"/>
                <a:pathLst>
                  <a:path w="283704" h="477180">
                    <a:moveTo>
                      <a:pt x="239056" y="0"/>
                    </a:moveTo>
                    <a:lnTo>
                      <a:pt x="239056" y="35346"/>
                    </a:lnTo>
                    <a:cubicBezTo>
                      <a:pt x="176424" y="71313"/>
                      <a:pt x="135186" y="103559"/>
                      <a:pt x="115342" y="132085"/>
                    </a:cubicBezTo>
                    <a:cubicBezTo>
                      <a:pt x="95499" y="160610"/>
                      <a:pt x="85577" y="194096"/>
                      <a:pt x="85577" y="232544"/>
                    </a:cubicBezTo>
                    <a:cubicBezTo>
                      <a:pt x="85577" y="249907"/>
                      <a:pt x="88987" y="262929"/>
                      <a:pt x="95809" y="271611"/>
                    </a:cubicBezTo>
                    <a:cubicBezTo>
                      <a:pt x="102630" y="280293"/>
                      <a:pt x="109761" y="284634"/>
                      <a:pt x="117203" y="284634"/>
                    </a:cubicBezTo>
                    <a:cubicBezTo>
                      <a:pt x="124024" y="284634"/>
                      <a:pt x="134256" y="282153"/>
                      <a:pt x="147898" y="277192"/>
                    </a:cubicBezTo>
                    <a:cubicBezTo>
                      <a:pt x="161541" y="272231"/>
                      <a:pt x="175183" y="269751"/>
                      <a:pt x="188826" y="269751"/>
                    </a:cubicBezTo>
                    <a:cubicBezTo>
                      <a:pt x="214251" y="269751"/>
                      <a:pt x="236420" y="278897"/>
                      <a:pt x="255334" y="297191"/>
                    </a:cubicBezTo>
                    <a:cubicBezTo>
                      <a:pt x="274247" y="315484"/>
                      <a:pt x="283704" y="337964"/>
                      <a:pt x="283704" y="364629"/>
                    </a:cubicBezTo>
                    <a:cubicBezTo>
                      <a:pt x="283704" y="395015"/>
                      <a:pt x="271767" y="421369"/>
                      <a:pt x="247892" y="443694"/>
                    </a:cubicBezTo>
                    <a:cubicBezTo>
                      <a:pt x="224018" y="466018"/>
                      <a:pt x="194717" y="477180"/>
                      <a:pt x="159991" y="477180"/>
                    </a:cubicBezTo>
                    <a:cubicBezTo>
                      <a:pt x="119063" y="477180"/>
                      <a:pt x="82166" y="459507"/>
                      <a:pt x="49300" y="424160"/>
                    </a:cubicBezTo>
                    <a:cubicBezTo>
                      <a:pt x="16434" y="388813"/>
                      <a:pt x="0" y="344785"/>
                      <a:pt x="0" y="292075"/>
                    </a:cubicBezTo>
                    <a:cubicBezTo>
                      <a:pt x="0" y="226963"/>
                      <a:pt x="20774" y="167586"/>
                      <a:pt x="62322" y="113946"/>
                    </a:cubicBezTo>
                    <a:cubicBezTo>
                      <a:pt x="103870" y="60306"/>
                      <a:pt x="162781" y="22324"/>
                      <a:pt x="239056"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grpSp>
      </p:grpSp>
    </p:spTree>
    <p:extLst>
      <p:ext uri="{BB962C8B-B14F-4D97-AF65-F5344CB8AC3E}">
        <p14:creationId xmlns:p14="http://schemas.microsoft.com/office/powerpoint/2010/main" val="20539631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35B05C-9B72-47F8-9E7C-114BBF5D7E0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userDrawn="1">
            <p:ph type="title"/>
          </p:nvPr>
        </p:nvSpPr>
        <p:spPr>
          <a:xfrm>
            <a:off x="1150938" y="1143001"/>
            <a:ext cx="9890125" cy="4572000"/>
          </a:xfrm>
        </p:spPr>
        <p:txBody>
          <a:bodyPr anchor="ctr">
            <a:normAutofit/>
          </a:bodyPr>
          <a:lstStyle>
            <a:lvl1pPr algn="ctr">
              <a:lnSpc>
                <a:spcPct val="100000"/>
              </a:lnSpc>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4757533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i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E6C6B1-B59F-44A9-B9F0-DCEE05A7D770}"/>
              </a:ext>
            </a:extLst>
          </p:cNvPr>
          <p:cNvSpPr/>
          <p:nvPr userDrawn="1"/>
        </p:nvSpPr>
        <p:spPr bwMode="white">
          <a:xfrm>
            <a:off x="0" y="3454400"/>
            <a:ext cx="3487293" cy="34036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bwMode="ltGray">
          <a:xfrm>
            <a:off x="0" y="0"/>
            <a:ext cx="3487294" cy="3460496"/>
          </a:xfrm>
          <a:solidFill>
            <a:schemeClr val="bg2"/>
          </a:solidFill>
        </p:spPr>
        <p:txBody>
          <a:bodyPr anchor="ctr"/>
          <a:lstStyle>
            <a:lvl1pPr algn="ctr">
              <a:defRPr/>
            </a:lvl1pPr>
          </a:lstStyle>
          <a:p>
            <a:endParaRPr lang="en-US"/>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3244334"/>
            <a:ext cx="6511925" cy="369332"/>
          </a:xfrm>
        </p:spPr>
        <p:txBody>
          <a:bodyPr anchor="ctr">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4120997"/>
            <a:ext cx="2803017" cy="304699"/>
          </a:xfrm>
        </p:spPr>
        <p:txBody>
          <a:bodyPr wrap="square" anchor="b">
            <a:spAutoFit/>
          </a:bodyPr>
          <a:lstStyle>
            <a:lvl1pPr algn="ctr">
              <a:buNone/>
              <a:defRPr sz="18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4538694"/>
            <a:ext cx="2803017" cy="270843"/>
          </a:xfrm>
        </p:spPr>
        <p:txBody>
          <a:bodyPr wrap="square" anchor="t">
            <a:spAutoFit/>
          </a:bodyPr>
          <a:lstStyle>
            <a:lvl1pPr algn="ctr">
              <a:buNone/>
              <a:defRPr sz="16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5641077"/>
            <a:ext cx="2803017" cy="270843"/>
          </a:xfrm>
        </p:spPr>
        <p:txBody>
          <a:bodyPr wrap="square" anchor="b">
            <a:spAutoFit/>
          </a:bodyPr>
          <a:lstStyle>
            <a:lvl1pPr algn="ctr">
              <a:buNone/>
              <a:defRPr sz="1600">
                <a:solidFill>
                  <a:srgbClr val="FEC2A4"/>
                </a:solidFill>
              </a:defRPr>
            </a:lvl1pPr>
            <a:lvl2pPr marL="137160" indent="0">
              <a:buNone/>
              <a:defRPr/>
            </a:lvl2pPr>
            <a:lvl3pPr marL="512763" indent="0">
              <a:buNone/>
              <a:defRPr/>
            </a:lvl3pPr>
            <a:lvl4pPr marL="858838" indent="0">
              <a:buNone/>
              <a:defRPr/>
            </a:lvl4pPr>
            <a:lvl5pPr>
              <a:buNone/>
              <a:defRPr/>
            </a:lvl5pPr>
          </a:lstStyle>
          <a:p>
            <a:pPr lvl="0"/>
            <a:r>
              <a:rPr lang="en-US"/>
              <a:t>Organization name</a:t>
            </a:r>
          </a:p>
        </p:txBody>
      </p:sp>
    </p:spTree>
    <p:extLst>
      <p:ext uri="{BB962C8B-B14F-4D97-AF65-F5344CB8AC3E}">
        <p14:creationId xmlns:p14="http://schemas.microsoft.com/office/powerpoint/2010/main" val="26469924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gue Text - Blu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ABF0E0-1F8C-8B4C-995E-B8409D564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77540"/>
            <a:ext cx="9890125" cy="502920"/>
          </a:xfrm>
        </p:spPr>
        <p:txBody>
          <a:bodyPr anchor="t"/>
          <a:lstStyle>
            <a:lvl1pPr>
              <a:defRPr sz="40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1032679" y="3229528"/>
            <a:ext cx="238860" cy="398944"/>
          </a:xfrm>
          <a:prstGeom prst="rect">
            <a:avLst/>
          </a:prstGeom>
        </p:spPr>
      </p:pic>
    </p:spTree>
    <p:extLst>
      <p:ext uri="{BB962C8B-B14F-4D97-AF65-F5344CB8AC3E}">
        <p14:creationId xmlns:p14="http://schemas.microsoft.com/office/powerpoint/2010/main" val="31967887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io Circ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E6C6B1-B59F-44A9-B9F0-DCEE05A7D770}"/>
              </a:ext>
            </a:extLst>
          </p:cNvPr>
          <p:cNvSpPr/>
          <p:nvPr userDrawn="1"/>
        </p:nvSpPr>
        <p:spPr bwMode="white">
          <a:xfrm>
            <a:off x="0" y="0"/>
            <a:ext cx="3487293"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a:xfrm>
            <a:off x="945064" y="971296"/>
            <a:ext cx="1574306" cy="1567690"/>
          </a:xfrm>
          <a:prstGeom prst="ellipse">
            <a:avLst/>
          </a:prstGeom>
          <a:solidFill>
            <a:schemeClr val="bg2"/>
          </a:solidFill>
        </p:spPr>
        <p:txBody>
          <a:bodyPr anchor="ctr"/>
          <a:lstStyle>
            <a:lvl1pPr algn="ctr">
              <a:defRPr/>
            </a:lvl1pPr>
          </a:lstStyle>
          <a:p>
            <a:endParaRPr lang="en-US"/>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3244334"/>
            <a:ext cx="6511925" cy="369332"/>
          </a:xfrm>
        </p:spPr>
        <p:txBody>
          <a:bodyPr anchor="ctr">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3216634"/>
            <a:ext cx="2803017" cy="304699"/>
          </a:xfrm>
        </p:spPr>
        <p:txBody>
          <a:bodyPr wrap="square" anchor="b">
            <a:spAutoFit/>
          </a:bodyPr>
          <a:lstStyle>
            <a:lvl1pPr algn="ctr">
              <a:buNone/>
              <a:defRPr sz="18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3634331"/>
            <a:ext cx="2803017" cy="270843"/>
          </a:xfrm>
        </p:spPr>
        <p:txBody>
          <a:bodyPr wrap="square" anchor="t">
            <a:spAutoFit/>
          </a:bodyPr>
          <a:lstStyle>
            <a:lvl1pPr algn="ctr">
              <a:buNone/>
              <a:defRPr sz="16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4736714"/>
            <a:ext cx="2803017" cy="270843"/>
          </a:xfrm>
        </p:spPr>
        <p:txBody>
          <a:bodyPr wrap="square" anchor="b">
            <a:spAutoFit/>
          </a:bodyPr>
          <a:lstStyle>
            <a:lvl1pPr algn="ctr">
              <a:buNone/>
              <a:defRPr sz="1600">
                <a:solidFill>
                  <a:srgbClr val="FEC2A4"/>
                </a:solidFill>
              </a:defRPr>
            </a:lvl1pPr>
            <a:lvl2pPr marL="137160" indent="0">
              <a:buNone/>
              <a:defRPr/>
            </a:lvl2pPr>
            <a:lvl3pPr marL="512763" indent="0">
              <a:buNone/>
              <a:defRPr/>
            </a:lvl3pPr>
            <a:lvl4pPr marL="858838" indent="0">
              <a:buNone/>
              <a:defRPr/>
            </a:lvl4pPr>
            <a:lvl5pPr>
              <a:buNone/>
              <a:defRPr/>
            </a:lvl5pPr>
          </a:lstStyle>
          <a:p>
            <a:pPr lvl="0"/>
            <a:r>
              <a:rPr lang="en-US"/>
              <a:t>Organization name</a:t>
            </a:r>
          </a:p>
        </p:txBody>
      </p:sp>
    </p:spTree>
    <p:extLst>
      <p:ext uri="{BB962C8B-B14F-4D97-AF65-F5344CB8AC3E}">
        <p14:creationId xmlns:p14="http://schemas.microsoft.com/office/powerpoint/2010/main" val="32788479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F7D57CAC-47B3-46E4-ACBD-2243DFB358F5}"/>
              </a:ext>
            </a:extLst>
          </p:cNvPr>
          <p:cNvSpPr/>
          <p:nvPr userDrawn="1"/>
        </p:nvSpPr>
        <p:spPr bwMode="white">
          <a:xfrm>
            <a:off x="0" y="0"/>
            <a:ext cx="3487293"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1993611"/>
            <a:ext cx="2803017" cy="304699"/>
          </a:xfrm>
        </p:spPr>
        <p:txBody>
          <a:bodyPr wrap="square" anchor="b">
            <a:spAutoFit/>
          </a:bodyPr>
          <a:lstStyle>
            <a:lvl1pPr algn="l">
              <a:buNone/>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2362781"/>
            <a:ext cx="2803017" cy="270843"/>
          </a:xfrm>
        </p:spPr>
        <p:txBody>
          <a:bodyPr wrap="square" anchor="t">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2743804"/>
            <a:ext cx="2803017" cy="270843"/>
          </a:xfrm>
        </p:spPr>
        <p:txBody>
          <a:bodyPr wrap="square" anchor="b">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Organization name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hasCustomPrompt="1"/>
          </p:nvPr>
        </p:nvSpPr>
        <p:spPr>
          <a:xfrm>
            <a:off x="375160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55" name="Text Placeholder 65">
            <a:extLst>
              <a:ext uri="{FF2B5EF4-FFF2-40B4-BE49-F238E27FC236}">
                <a16:creationId xmlns:a16="http://schemas.microsoft.com/office/drawing/2014/main" id="{C8FFC3B9-058B-45E7-BE7C-C3AD504095BE}"/>
              </a:ext>
            </a:extLst>
          </p:cNvPr>
          <p:cNvSpPr>
            <a:spLocks noGrp="1"/>
          </p:cNvSpPr>
          <p:nvPr>
            <p:ph type="body" sz="quarter" idx="18" hasCustomPrompt="1"/>
          </p:nvPr>
        </p:nvSpPr>
        <p:spPr>
          <a:xfrm>
            <a:off x="654824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56" name="Text Placeholder 65">
            <a:extLst>
              <a:ext uri="{FF2B5EF4-FFF2-40B4-BE49-F238E27FC236}">
                <a16:creationId xmlns:a16="http://schemas.microsoft.com/office/drawing/2014/main" id="{847E1047-9010-4A85-8482-AEBE01A64011}"/>
              </a:ext>
            </a:extLst>
          </p:cNvPr>
          <p:cNvSpPr>
            <a:spLocks noGrp="1"/>
          </p:cNvSpPr>
          <p:nvPr>
            <p:ph type="body" sz="quarter" idx="19" hasCustomPrompt="1"/>
          </p:nvPr>
        </p:nvSpPr>
        <p:spPr>
          <a:xfrm>
            <a:off x="934488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hasCustomPrompt="1"/>
          </p:nvPr>
        </p:nvSpPr>
        <p:spPr bwMode="white">
          <a:xfrm>
            <a:off x="9344884" y="274957"/>
            <a:ext cx="2161317" cy="1105789"/>
          </a:xfrm>
          <a:prstGeom prst="rect">
            <a:avLst/>
          </a:prstGeom>
          <a:solidFill>
            <a:srgbClr val="FFFFFF"/>
          </a:solidFill>
        </p:spPr>
        <p:txBody>
          <a:bodyPr anchor="ctr"/>
          <a:lstStyle>
            <a:lvl1pPr algn="ctr">
              <a:defRPr/>
            </a:lvl1pPr>
          </a:lstStyle>
          <a:p>
            <a:r>
              <a:rPr lang="en-US"/>
              <a:t>Logo</a:t>
            </a:r>
          </a:p>
        </p:txBody>
      </p:sp>
      <p:sp>
        <p:nvSpPr>
          <p:cNvPr id="2" name="TextBox 1">
            <a:extLst>
              <a:ext uri="{FF2B5EF4-FFF2-40B4-BE49-F238E27FC236}">
                <a16:creationId xmlns:a16="http://schemas.microsoft.com/office/drawing/2014/main" id="{68DC375A-6AA2-4A81-B971-DE59FD89FBEB}"/>
              </a:ext>
            </a:extLst>
          </p:cNvPr>
          <p:cNvSpPr txBox="1"/>
          <p:nvPr userDrawn="1"/>
        </p:nvSpPr>
        <p:spPr>
          <a:xfrm>
            <a:off x="330708" y="498188"/>
            <a:ext cx="2662015" cy="985140"/>
          </a:xfrm>
          <a:prstGeom prst="rect">
            <a:avLst/>
          </a:prstGeom>
        </p:spPr>
        <p:txBody>
          <a:bodyPr vert="horz" wrap="square" lIns="0" tIns="0" rIns="0" bIns="0" rtlCol="0" anchor="b">
            <a:noAutofit/>
          </a:bodyPr>
          <a:lstStyle/>
          <a:p>
            <a:pPr algn="l">
              <a:lnSpc>
                <a:spcPct val="90000"/>
              </a:lnSpc>
            </a:pPr>
            <a:r>
              <a:rPr lang="en-US" sz="3200">
                <a:solidFill>
                  <a:srgbClr val="199BD2"/>
                </a:solidFill>
              </a:rPr>
              <a:t>Customer </a:t>
            </a:r>
            <a:br>
              <a:rPr lang="en-US" sz="3200">
                <a:solidFill>
                  <a:srgbClr val="199BD2"/>
                </a:solidFill>
              </a:rPr>
            </a:br>
            <a:r>
              <a:rPr lang="en-US" sz="3200">
                <a:solidFill>
                  <a:srgbClr val="199BD2"/>
                </a:solidFill>
              </a:rPr>
              <a:t>Case Study</a:t>
            </a:r>
          </a:p>
        </p:txBody>
      </p:sp>
      <p:sp>
        <p:nvSpPr>
          <p:cNvPr id="19" name="Text Placeholder 4">
            <a:extLst>
              <a:ext uri="{FF2B5EF4-FFF2-40B4-BE49-F238E27FC236}">
                <a16:creationId xmlns:a16="http://schemas.microsoft.com/office/drawing/2014/main" id="{AC988A1F-F73C-41E8-90B0-580A175CAB52}"/>
              </a:ext>
            </a:extLst>
          </p:cNvPr>
          <p:cNvSpPr>
            <a:spLocks noGrp="1"/>
          </p:cNvSpPr>
          <p:nvPr>
            <p:ph type="body" sz="quarter" idx="20"/>
          </p:nvPr>
        </p:nvSpPr>
        <p:spPr>
          <a:xfrm>
            <a:off x="3746500" y="2408238"/>
            <a:ext cx="2178050" cy="3948872"/>
          </a:xfrm>
        </p:spPr>
        <p:txBody>
          <a:bodyPr/>
          <a:lstStyle>
            <a:lvl1pPr>
              <a:defRPr sz="1800"/>
            </a:lvl1pPr>
            <a:lvl2pPr>
              <a:defRPr sz="1800"/>
            </a:lvl2pPr>
            <a:lvl3pPr>
              <a:defRPr sz="1800"/>
            </a:lvl3pPr>
            <a:lvl4pPr marL="858838" indent="0">
              <a:buNone/>
              <a:defRPr sz="1800"/>
            </a:lvl4pPr>
            <a:lvl5pPr>
              <a:defRPr sz="1800"/>
            </a:lvl5pPr>
          </a:lstStyle>
          <a:p>
            <a:pPr lvl="0"/>
            <a:r>
              <a:rPr lang="en-US"/>
              <a:t>Edit Master text styles</a:t>
            </a:r>
          </a:p>
          <a:p>
            <a:pPr lvl="1"/>
            <a:r>
              <a:rPr lang="en-US"/>
              <a:t>Second level</a:t>
            </a:r>
          </a:p>
          <a:p>
            <a:pPr lvl="2"/>
            <a:r>
              <a:rPr lang="en-US"/>
              <a:t>Third level</a:t>
            </a:r>
          </a:p>
          <a:p>
            <a:pPr lvl="3"/>
            <a:endParaRPr lang="en-US"/>
          </a:p>
        </p:txBody>
      </p:sp>
      <p:sp>
        <p:nvSpPr>
          <p:cNvPr id="20" name="Text Placeholder 4">
            <a:extLst>
              <a:ext uri="{FF2B5EF4-FFF2-40B4-BE49-F238E27FC236}">
                <a16:creationId xmlns:a16="http://schemas.microsoft.com/office/drawing/2014/main" id="{9557BF5B-95AF-4DE1-98A0-29366192625F}"/>
              </a:ext>
            </a:extLst>
          </p:cNvPr>
          <p:cNvSpPr>
            <a:spLocks noGrp="1"/>
          </p:cNvSpPr>
          <p:nvPr>
            <p:ph type="body" sz="quarter" idx="21"/>
          </p:nvPr>
        </p:nvSpPr>
        <p:spPr>
          <a:xfrm>
            <a:off x="6545692" y="2408238"/>
            <a:ext cx="2178050" cy="3948872"/>
          </a:xfrm>
        </p:spPr>
        <p:txBody>
          <a:bodyPr/>
          <a:lstStyle>
            <a:lvl1pPr>
              <a:defRPr sz="1800"/>
            </a:lvl1pPr>
            <a:lvl2pPr>
              <a:defRPr sz="1800"/>
            </a:lvl2pPr>
            <a:lvl3pPr>
              <a:defRPr sz="1800"/>
            </a:lvl3pPr>
            <a:lvl4pPr marL="858838" indent="0">
              <a:buNone/>
              <a:defRPr sz="1800"/>
            </a:lvl4pPr>
            <a:lvl5pPr>
              <a:defRPr sz="1800"/>
            </a:lvl5pPr>
          </a:lstStyle>
          <a:p>
            <a:pPr lvl="0"/>
            <a:r>
              <a:rPr lang="en-US"/>
              <a:t>Edit Master text styles</a:t>
            </a:r>
          </a:p>
          <a:p>
            <a:pPr lvl="1"/>
            <a:r>
              <a:rPr lang="en-US"/>
              <a:t>Second level</a:t>
            </a:r>
          </a:p>
          <a:p>
            <a:pPr lvl="2"/>
            <a:r>
              <a:rPr lang="en-US"/>
              <a:t>Third level</a:t>
            </a:r>
          </a:p>
          <a:p>
            <a:pPr lvl="3"/>
            <a:endParaRPr lang="en-US"/>
          </a:p>
        </p:txBody>
      </p:sp>
      <p:sp>
        <p:nvSpPr>
          <p:cNvPr id="21" name="Text Placeholder 4">
            <a:extLst>
              <a:ext uri="{FF2B5EF4-FFF2-40B4-BE49-F238E27FC236}">
                <a16:creationId xmlns:a16="http://schemas.microsoft.com/office/drawing/2014/main" id="{06322C9A-F998-4EF5-BCF9-357E795C005B}"/>
              </a:ext>
            </a:extLst>
          </p:cNvPr>
          <p:cNvSpPr>
            <a:spLocks noGrp="1"/>
          </p:cNvSpPr>
          <p:nvPr>
            <p:ph type="body" sz="quarter" idx="22"/>
          </p:nvPr>
        </p:nvSpPr>
        <p:spPr>
          <a:xfrm>
            <a:off x="9344884" y="2408238"/>
            <a:ext cx="2178050" cy="3948872"/>
          </a:xfrm>
        </p:spPr>
        <p:txBody>
          <a:bodyPr/>
          <a:lstStyle>
            <a:lvl1pPr>
              <a:defRPr sz="1800"/>
            </a:lvl1pPr>
            <a:lvl2pPr>
              <a:defRPr sz="1800"/>
            </a:lvl2pPr>
            <a:lvl3pPr>
              <a:defRPr sz="1800"/>
            </a:lvl3pPr>
            <a:lvl4pPr marL="858838" indent="0">
              <a:buNone/>
              <a:defRPr sz="1800"/>
            </a:lvl4pPr>
            <a:lvl5pPr>
              <a:defRPr sz="1800"/>
            </a:lvl5pPr>
          </a:lstStyle>
          <a:p>
            <a:pPr lvl="0"/>
            <a:r>
              <a:rPr lang="en-US"/>
              <a:t>Edit Master text styles</a:t>
            </a:r>
          </a:p>
          <a:p>
            <a:pPr lvl="1"/>
            <a:r>
              <a:rPr lang="en-US"/>
              <a:t>Second level</a:t>
            </a:r>
          </a:p>
          <a:p>
            <a:pPr lvl="2"/>
            <a:r>
              <a:rPr lang="en-US"/>
              <a:t>Third level</a:t>
            </a:r>
          </a:p>
          <a:p>
            <a:pPr lvl="3"/>
            <a:endParaRPr lang="en-US"/>
          </a:p>
        </p:txBody>
      </p:sp>
      <p:sp>
        <p:nvSpPr>
          <p:cNvPr id="23" name="Text Placeholder 7">
            <a:extLst>
              <a:ext uri="{FF2B5EF4-FFF2-40B4-BE49-F238E27FC236}">
                <a16:creationId xmlns:a16="http://schemas.microsoft.com/office/drawing/2014/main" id="{E388B79A-34B1-49CE-A299-96DF81853027}"/>
              </a:ext>
            </a:extLst>
          </p:cNvPr>
          <p:cNvSpPr>
            <a:spLocks noGrp="1"/>
          </p:cNvSpPr>
          <p:nvPr>
            <p:ph type="body" sz="quarter" idx="23" hasCustomPrompt="1"/>
          </p:nvPr>
        </p:nvSpPr>
        <p:spPr>
          <a:xfrm>
            <a:off x="330708" y="3429000"/>
            <a:ext cx="2803017" cy="2945887"/>
          </a:xfrm>
        </p:spPr>
        <p:txBody>
          <a:bodyPr anchor="t">
            <a:normAutofit/>
          </a:bodyPr>
          <a:lstStyle>
            <a:lvl1pPr marL="0" indent="0" algn="l">
              <a:lnSpc>
                <a:spcPct val="100000"/>
              </a:lnSpc>
              <a:buFont typeface="Corbel" panose="020B0503020204020204" pitchFamily="34" charset="0"/>
              <a:buNone/>
              <a:defRPr sz="1800">
                <a:solidFill>
                  <a:srgbClr val="FC661E"/>
                </a:solidFill>
              </a:defRPr>
            </a:lvl1pPr>
            <a:lvl2pPr marL="137160" indent="0">
              <a:buNone/>
              <a:defRPr/>
            </a:lvl2pPr>
          </a:lstStyle>
          <a:p>
            <a:pPr lvl="0"/>
            <a:r>
              <a:rPr lang="en-US"/>
              <a:t>Optional quote placeholder</a:t>
            </a:r>
          </a:p>
        </p:txBody>
      </p:sp>
    </p:spTree>
    <p:extLst>
      <p:ext uri="{BB962C8B-B14F-4D97-AF65-F5344CB8AC3E}">
        <p14:creationId xmlns:p14="http://schemas.microsoft.com/office/powerpoint/2010/main" val="17782905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DOC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5238750" cy="3962400"/>
          </a:xfrm>
        </p:spPr>
        <p:txBody>
          <a:bodyPr/>
          <a:lstStyle>
            <a:lvl1pPr>
              <a:lnSpc>
                <a:spcPct val="100000"/>
              </a:lnSpc>
              <a:spcBef>
                <a:spcPts val="900"/>
              </a:spcBef>
              <a:defRPr sz="1200"/>
            </a:lvl1pPr>
            <a:lvl2pPr marL="169863" indent="-112713">
              <a:lnSpc>
                <a:spcPct val="100000"/>
              </a:lnSpc>
              <a:defRPr sz="1200"/>
            </a:lvl2pPr>
            <a:lvl3pPr marL="401638" indent="-117475">
              <a:lnSpc>
                <a:spcPct val="100000"/>
              </a:lnSpc>
              <a:defRPr sz="1200"/>
            </a:lvl3pPr>
            <a:lvl4pPr marL="628650" indent="-115888">
              <a:lnSpc>
                <a:spcPct val="100000"/>
              </a:lnSpc>
              <a:defRPr sz="1200"/>
            </a:lvl4pPr>
            <a:lvl5pPr>
              <a:defRPr sz="1800"/>
            </a:lvl5pPr>
            <a:lvl6pPr marL="744538" indent="-228600">
              <a:defRPr sz="1000"/>
            </a:lvl6pPr>
            <a:lvl7pPr marL="744538" indent="-228600">
              <a:defRPr sz="1000"/>
            </a:lvl7pPr>
            <a:lvl8pPr marL="744538" indent="-228600">
              <a:defRPr sz="1000"/>
            </a:lvl8pPr>
            <a:lvl9pPr marL="744538" indent="-228600">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804BF9BC-2BDC-5E4C-AAD7-2A452EE15EA9}"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C741D6B1-B642-4DF8-8EF6-8EB1A1EAC2C7}"/>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a:t>Click to edit title. Not intended for projection</a:t>
            </a:r>
          </a:p>
        </p:txBody>
      </p:sp>
    </p:spTree>
    <p:extLst>
      <p:ext uri="{BB962C8B-B14F-4D97-AF65-F5344CB8AC3E}">
        <p14:creationId xmlns:p14="http://schemas.microsoft.com/office/powerpoint/2010/main" val="18324788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OC Content 1/3">
    <p:spTree>
      <p:nvGrpSpPr>
        <p:cNvPr id="1" name=""/>
        <p:cNvGrpSpPr/>
        <p:nvPr/>
      </p:nvGrpSpPr>
      <p:grpSpPr>
        <a:xfrm>
          <a:off x="0" y="0"/>
          <a:ext cx="0" cy="0"/>
          <a:chOff x="0" y="0"/>
          <a:chExt cx="0" cy="0"/>
        </a:xfrm>
      </p:grpSpPr>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064000" y="1930400"/>
            <a:ext cx="7442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indent="-228600">
              <a:defRPr sz="1000"/>
            </a:lvl6pPr>
            <a:lvl7pPr marL="740664" indent="-228600">
              <a:defRPr sz="1000"/>
            </a:lvl7pPr>
            <a:lvl8pPr marL="740664" indent="-228600">
              <a:defRPr sz="1000"/>
            </a:lvl8pPr>
            <a:lvl9pPr marL="740664" indent="-228600">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2790825"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a:defRPr sz="1050"/>
            </a:lvl6pPr>
            <a:lvl7pPr marL="740664">
              <a:defRPr sz="1050"/>
            </a:lvl7pPr>
            <a:lvl8pPr marL="740664">
              <a:defRPr sz="1050"/>
            </a:lvl8pPr>
            <a:lvl9pPr marL="740664">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F2C66ADA-69EC-7149-A425-31C72862B3F1}"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86D65842-799A-483D-B43F-A64CC88F586D}"/>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a:t>Click to edit title. Not intended for projection</a:t>
            </a:r>
          </a:p>
        </p:txBody>
      </p:sp>
    </p:spTree>
    <p:extLst>
      <p:ext uri="{BB962C8B-B14F-4D97-AF65-F5344CB8AC3E}">
        <p14:creationId xmlns:p14="http://schemas.microsoft.com/office/powerpoint/2010/main" val="3774854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OC Content 2/3">
    <p:spTree>
      <p:nvGrpSpPr>
        <p:cNvPr id="1" name=""/>
        <p:cNvGrpSpPr/>
        <p:nvPr/>
      </p:nvGrpSpPr>
      <p:grpSpPr>
        <a:xfrm>
          <a:off x="0" y="0"/>
          <a:ext cx="0" cy="0"/>
          <a:chOff x="0" y="0"/>
          <a:chExt cx="0" cy="0"/>
        </a:xfrm>
      </p:grpSpPr>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8715375" y="1930400"/>
            <a:ext cx="2790825"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a:defRPr sz="1000"/>
            </a:lvl6pPr>
            <a:lvl7pPr marL="740664">
              <a:defRPr sz="1000"/>
            </a:lvl7pPr>
            <a:lvl8pPr marL="740664">
              <a:defRPr sz="1000"/>
            </a:lvl8pPr>
            <a:lvl9pPr marL="740664">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7442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indent="-228600">
              <a:defRPr sz="1000"/>
            </a:lvl6pPr>
            <a:lvl7pPr marL="740664" indent="-228600">
              <a:defRPr sz="1000"/>
            </a:lvl7pPr>
            <a:lvl8pPr marL="740664" indent="-228600">
              <a:defRPr sz="1000"/>
            </a:lvl8pPr>
            <a:lvl9pPr marL="740664" indent="-228600">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E9123DFC-E281-F745-A6C9-31DCF3156DBA}"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EF1881A6-6DE4-4A65-9146-A5174949A767}"/>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a:t>Click to edit title. Not intended for projection</a:t>
            </a:r>
          </a:p>
        </p:txBody>
      </p:sp>
    </p:spTree>
    <p:extLst>
      <p:ext uri="{BB962C8B-B14F-4D97-AF65-F5344CB8AC3E}">
        <p14:creationId xmlns:p14="http://schemas.microsoft.com/office/powerpoint/2010/main" val="13388499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OC Content 3">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8127998" y="1930400"/>
            <a:ext cx="3378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406900" y="1930400"/>
            <a:ext cx="3378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3378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8DA30B66-BD28-D943-887D-2431BF19ABA4}" type="datetime1">
              <a:rPr lang="en-US" smtClean="0"/>
              <a:t>8/30/2023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a:t>Click to edit title. Not intended for projection</a:t>
            </a:r>
          </a:p>
        </p:txBody>
      </p:sp>
      <p:sp>
        <p:nvSpPr>
          <p:cNvPr id="11" name="Subtitle 2">
            <a:extLst>
              <a:ext uri="{FF2B5EF4-FFF2-40B4-BE49-F238E27FC236}">
                <a16:creationId xmlns:a16="http://schemas.microsoft.com/office/drawing/2014/main" id="{92E39C4B-E599-424E-80D0-8236137D3186}"/>
              </a:ext>
            </a:extLst>
          </p:cNvPr>
          <p:cNvSpPr>
            <a:spLocks noGrp="1"/>
          </p:cNvSpPr>
          <p:nvPr>
            <p:ph type="subTitle" idx="16"/>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875565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OC Case Study">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F7D57CAC-47B3-46E4-ACBD-2243DFB358F5}"/>
              </a:ext>
            </a:extLst>
          </p:cNvPr>
          <p:cNvSpPr/>
          <p:nvPr userDrawn="1"/>
        </p:nvSpPr>
        <p:spPr bwMode="white">
          <a:xfrm>
            <a:off x="0" y="0"/>
            <a:ext cx="3487293"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9" name="Text Placeholder 4">
            <a:extLst>
              <a:ext uri="{FF2B5EF4-FFF2-40B4-BE49-F238E27FC236}">
                <a16:creationId xmlns:a16="http://schemas.microsoft.com/office/drawing/2014/main" id="{59722449-62B0-49C2-875F-6E8B5B0F9679}"/>
              </a:ext>
            </a:extLst>
          </p:cNvPr>
          <p:cNvSpPr>
            <a:spLocks noGrp="1"/>
          </p:cNvSpPr>
          <p:nvPr>
            <p:ph type="body" sz="quarter" idx="22"/>
          </p:nvPr>
        </p:nvSpPr>
        <p:spPr>
          <a:xfrm>
            <a:off x="9344884" y="2408238"/>
            <a:ext cx="2178050" cy="3948872"/>
          </a:xfrm>
        </p:spPr>
        <p:txBody>
          <a:bodyPr/>
          <a:lstStyle>
            <a:lvl1pPr>
              <a:spcBef>
                <a:spcPts val="1000"/>
              </a:spcBef>
              <a:defRPr sz="1200"/>
            </a:lvl1pPr>
            <a:lvl2pPr marL="173736" indent="-109728">
              <a:defRPr sz="1200"/>
            </a:lvl2pPr>
            <a:lvl3pPr marL="402336" indent="-118872">
              <a:defRPr sz="1200"/>
            </a:lvl3pPr>
            <a:lvl4pPr marL="858838" indent="0">
              <a:buNone/>
              <a:defRPr sz="1200"/>
            </a:lvl4pPr>
            <a:lvl5pPr>
              <a:defRPr sz="1800"/>
            </a:lvl5pPr>
          </a:lstStyle>
          <a:p>
            <a:pPr lvl="0"/>
            <a:r>
              <a:rPr lang="en-US"/>
              <a:t>Edit Master text styles</a:t>
            </a:r>
          </a:p>
          <a:p>
            <a:pPr lvl="1"/>
            <a:r>
              <a:rPr lang="en-US"/>
              <a:t>Second level</a:t>
            </a:r>
          </a:p>
          <a:p>
            <a:pPr lvl="2"/>
            <a:r>
              <a:rPr lang="en-US"/>
              <a:t>Third level</a:t>
            </a:r>
          </a:p>
          <a:p>
            <a:pPr lvl="3"/>
            <a:endParaRPr lang="en-US"/>
          </a:p>
        </p:txBody>
      </p:sp>
      <p:sp>
        <p:nvSpPr>
          <p:cNvPr id="36" name="Text Placeholder 65">
            <a:extLst>
              <a:ext uri="{FF2B5EF4-FFF2-40B4-BE49-F238E27FC236}">
                <a16:creationId xmlns:a16="http://schemas.microsoft.com/office/drawing/2014/main" id="{35824EF6-E85C-453C-B482-A5D5822BB654}"/>
              </a:ext>
            </a:extLst>
          </p:cNvPr>
          <p:cNvSpPr>
            <a:spLocks noGrp="1"/>
          </p:cNvSpPr>
          <p:nvPr>
            <p:ph type="body" sz="quarter" idx="19" hasCustomPrompt="1"/>
          </p:nvPr>
        </p:nvSpPr>
        <p:spPr>
          <a:xfrm>
            <a:off x="934488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33" name="Text Placeholder 7">
            <a:extLst>
              <a:ext uri="{FF2B5EF4-FFF2-40B4-BE49-F238E27FC236}">
                <a16:creationId xmlns:a16="http://schemas.microsoft.com/office/drawing/2014/main" id="{94CA8CAC-3F9C-4B12-922A-62D7FBFCF25C}"/>
              </a:ext>
            </a:extLst>
          </p:cNvPr>
          <p:cNvSpPr>
            <a:spLocks noGrp="1"/>
          </p:cNvSpPr>
          <p:nvPr>
            <p:ph type="body" sz="quarter" idx="23" hasCustomPrompt="1"/>
          </p:nvPr>
        </p:nvSpPr>
        <p:spPr bwMode="black">
          <a:xfrm>
            <a:off x="330708" y="3429000"/>
            <a:ext cx="2803017" cy="2945887"/>
          </a:xfrm>
        </p:spPr>
        <p:txBody>
          <a:bodyPr anchor="t">
            <a:normAutofit/>
          </a:bodyPr>
          <a:lstStyle>
            <a:lvl1pPr marL="0" indent="0" algn="l">
              <a:lnSpc>
                <a:spcPct val="100000"/>
              </a:lnSpc>
              <a:buFont typeface="Corbel" panose="020B0503020204020204" pitchFamily="34" charset="0"/>
              <a:buNone/>
              <a:defRPr sz="1800">
                <a:solidFill>
                  <a:srgbClr val="FC661E"/>
                </a:solidFill>
              </a:defRPr>
            </a:lvl1pPr>
            <a:lvl2pPr marL="137160" indent="0">
              <a:buNone/>
              <a:defRPr/>
            </a:lvl2pPr>
          </a:lstStyle>
          <a:p>
            <a:pPr lvl="0"/>
            <a:r>
              <a:rPr lang="en-US"/>
              <a:t>Optional quote placeholder</a:t>
            </a:r>
          </a:p>
        </p:txBody>
      </p:sp>
      <p:sp>
        <p:nvSpPr>
          <p:cNvPr id="38" name="Text Placeholder 4">
            <a:extLst>
              <a:ext uri="{FF2B5EF4-FFF2-40B4-BE49-F238E27FC236}">
                <a16:creationId xmlns:a16="http://schemas.microsoft.com/office/drawing/2014/main" id="{8152CB08-DFE3-442B-A826-67E405FB600D}"/>
              </a:ext>
            </a:extLst>
          </p:cNvPr>
          <p:cNvSpPr>
            <a:spLocks noGrp="1"/>
          </p:cNvSpPr>
          <p:nvPr>
            <p:ph type="body" sz="quarter" idx="21"/>
          </p:nvPr>
        </p:nvSpPr>
        <p:spPr>
          <a:xfrm>
            <a:off x="6545692" y="2408238"/>
            <a:ext cx="2178050" cy="3948872"/>
          </a:xfrm>
        </p:spPr>
        <p:txBody>
          <a:bodyPr/>
          <a:lstStyle>
            <a:lvl1pPr>
              <a:spcBef>
                <a:spcPts val="1000"/>
              </a:spcBef>
              <a:defRPr sz="1200"/>
            </a:lvl1pPr>
            <a:lvl2pPr marL="173736" indent="-109728">
              <a:defRPr sz="1200"/>
            </a:lvl2pPr>
            <a:lvl3pPr marL="402336" indent="-118872">
              <a:defRPr sz="1200"/>
            </a:lvl3pPr>
            <a:lvl4pPr marL="858838" indent="0">
              <a:buNone/>
              <a:defRPr sz="1200"/>
            </a:lvl4pPr>
            <a:lvl5pPr>
              <a:defRPr sz="1800"/>
            </a:lvl5pPr>
          </a:lstStyle>
          <a:p>
            <a:pPr lvl="0"/>
            <a:r>
              <a:rPr lang="en-US"/>
              <a:t>Edit Master text styles</a:t>
            </a:r>
          </a:p>
          <a:p>
            <a:pPr lvl="1"/>
            <a:r>
              <a:rPr lang="en-US"/>
              <a:t>Second level</a:t>
            </a:r>
          </a:p>
          <a:p>
            <a:pPr lvl="2"/>
            <a:r>
              <a:rPr lang="en-US"/>
              <a:t>Third level</a:t>
            </a:r>
          </a:p>
          <a:p>
            <a:pPr lvl="3"/>
            <a:endParaRPr lang="en-US"/>
          </a:p>
        </p:txBody>
      </p:sp>
      <p:sp>
        <p:nvSpPr>
          <p:cNvPr id="35" name="Text Placeholder 65">
            <a:extLst>
              <a:ext uri="{FF2B5EF4-FFF2-40B4-BE49-F238E27FC236}">
                <a16:creationId xmlns:a16="http://schemas.microsoft.com/office/drawing/2014/main" id="{4AC7E153-3012-4DFF-9C05-19F5002C9603}"/>
              </a:ext>
            </a:extLst>
          </p:cNvPr>
          <p:cNvSpPr>
            <a:spLocks noGrp="1"/>
          </p:cNvSpPr>
          <p:nvPr>
            <p:ph type="body" sz="quarter" idx="18" hasCustomPrompt="1"/>
          </p:nvPr>
        </p:nvSpPr>
        <p:spPr>
          <a:xfrm>
            <a:off x="654824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37" name="Text Placeholder 4">
            <a:extLst>
              <a:ext uri="{FF2B5EF4-FFF2-40B4-BE49-F238E27FC236}">
                <a16:creationId xmlns:a16="http://schemas.microsoft.com/office/drawing/2014/main" id="{DAA1D7E6-05F8-4A10-84DD-84DA1723AF6E}"/>
              </a:ext>
            </a:extLst>
          </p:cNvPr>
          <p:cNvSpPr>
            <a:spLocks noGrp="1"/>
          </p:cNvSpPr>
          <p:nvPr>
            <p:ph type="body" sz="quarter" idx="20"/>
          </p:nvPr>
        </p:nvSpPr>
        <p:spPr>
          <a:xfrm>
            <a:off x="3746500" y="2408238"/>
            <a:ext cx="2178050" cy="3948872"/>
          </a:xfrm>
        </p:spPr>
        <p:txBody>
          <a:bodyPr/>
          <a:lstStyle>
            <a:lvl1pPr>
              <a:spcBef>
                <a:spcPts val="1000"/>
              </a:spcBef>
              <a:defRPr sz="1200"/>
            </a:lvl1pPr>
            <a:lvl2pPr marL="173736" indent="-109728">
              <a:defRPr sz="1200"/>
            </a:lvl2pPr>
            <a:lvl3pPr marL="402336" indent="-118872">
              <a:defRPr sz="1200"/>
            </a:lvl3pPr>
            <a:lvl4pPr marL="858838" indent="0">
              <a:buNone/>
              <a:defRPr sz="1200"/>
            </a:lvl4pPr>
            <a:lvl5pPr>
              <a:defRPr sz="1800"/>
            </a:lvl5pPr>
          </a:lstStyle>
          <a:p>
            <a:pPr lvl="0"/>
            <a:r>
              <a:rPr lang="en-US"/>
              <a:t>Edit Master text styles</a:t>
            </a:r>
          </a:p>
          <a:p>
            <a:pPr lvl="1"/>
            <a:r>
              <a:rPr lang="en-US"/>
              <a:t>Second level</a:t>
            </a:r>
          </a:p>
          <a:p>
            <a:pPr lvl="2"/>
            <a:r>
              <a:rPr lang="en-US"/>
              <a:t>Third level</a:t>
            </a:r>
          </a:p>
          <a:p>
            <a:pPr lvl="3"/>
            <a:endParaRPr lang="en-US"/>
          </a:p>
        </p:txBody>
      </p:sp>
      <p:sp>
        <p:nvSpPr>
          <p:cNvPr id="34" name="Text Placeholder 65">
            <a:extLst>
              <a:ext uri="{FF2B5EF4-FFF2-40B4-BE49-F238E27FC236}">
                <a16:creationId xmlns:a16="http://schemas.microsoft.com/office/drawing/2014/main" id="{F7747783-8923-4C49-A4D1-7E61CD0545C6}"/>
              </a:ext>
            </a:extLst>
          </p:cNvPr>
          <p:cNvSpPr>
            <a:spLocks noGrp="1"/>
          </p:cNvSpPr>
          <p:nvPr>
            <p:ph type="body" sz="quarter" idx="14" hasCustomPrompt="1"/>
          </p:nvPr>
        </p:nvSpPr>
        <p:spPr>
          <a:xfrm>
            <a:off x="375160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bwMode="black">
          <a:xfrm>
            <a:off x="330708" y="2743804"/>
            <a:ext cx="2803017" cy="270843"/>
          </a:xfrm>
        </p:spPr>
        <p:txBody>
          <a:bodyPr wrap="square" anchor="b">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Organization 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bwMode="black">
          <a:xfrm>
            <a:off x="330708" y="2362781"/>
            <a:ext cx="2803017" cy="270843"/>
          </a:xfrm>
        </p:spPr>
        <p:txBody>
          <a:bodyPr wrap="square" anchor="t">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Title/role</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bwMode="black">
          <a:xfrm>
            <a:off x="330708" y="1993611"/>
            <a:ext cx="2803017" cy="304699"/>
          </a:xfrm>
        </p:spPr>
        <p:txBody>
          <a:bodyPr wrap="square" anchor="b">
            <a:spAutoFit/>
          </a:bodyPr>
          <a:lstStyle>
            <a:lvl1pPr algn="l">
              <a:buNone/>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Name</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hasCustomPrompt="1"/>
          </p:nvPr>
        </p:nvSpPr>
        <p:spPr bwMode="white">
          <a:xfrm>
            <a:off x="9344884" y="274957"/>
            <a:ext cx="2161317" cy="1105789"/>
          </a:xfrm>
          <a:prstGeom prst="rect">
            <a:avLst/>
          </a:prstGeom>
          <a:solidFill>
            <a:srgbClr val="FFFFFF"/>
          </a:solidFill>
        </p:spPr>
        <p:txBody>
          <a:bodyPr anchor="ctr"/>
          <a:lstStyle>
            <a:lvl1pPr algn="ctr">
              <a:defRPr/>
            </a:lvl1pPr>
          </a:lstStyle>
          <a:p>
            <a:r>
              <a:rPr lang="en-US"/>
              <a:t>Logo</a:t>
            </a:r>
          </a:p>
        </p:txBody>
      </p:sp>
      <p:sp>
        <p:nvSpPr>
          <p:cNvPr id="2" name="TextBox 1">
            <a:extLst>
              <a:ext uri="{FF2B5EF4-FFF2-40B4-BE49-F238E27FC236}">
                <a16:creationId xmlns:a16="http://schemas.microsoft.com/office/drawing/2014/main" id="{68DC375A-6AA2-4A81-B971-DE59FD89FBEB}"/>
              </a:ext>
            </a:extLst>
          </p:cNvPr>
          <p:cNvSpPr txBox="1"/>
          <p:nvPr userDrawn="1"/>
        </p:nvSpPr>
        <p:spPr>
          <a:xfrm>
            <a:off x="330708" y="498188"/>
            <a:ext cx="2662015" cy="985140"/>
          </a:xfrm>
          <a:prstGeom prst="rect">
            <a:avLst/>
          </a:prstGeom>
        </p:spPr>
        <p:txBody>
          <a:bodyPr vert="horz" wrap="square" lIns="0" tIns="0" rIns="0" bIns="0" rtlCol="0" anchor="b">
            <a:noAutofit/>
          </a:bodyPr>
          <a:lstStyle/>
          <a:p>
            <a:pPr algn="l">
              <a:lnSpc>
                <a:spcPct val="90000"/>
              </a:lnSpc>
            </a:pPr>
            <a:r>
              <a:rPr lang="en-US" sz="3200">
                <a:solidFill>
                  <a:srgbClr val="199BD2"/>
                </a:solidFill>
              </a:rPr>
              <a:t>Customer </a:t>
            </a:r>
            <a:br>
              <a:rPr lang="en-US" sz="3200">
                <a:solidFill>
                  <a:srgbClr val="199BD2"/>
                </a:solidFill>
              </a:rPr>
            </a:br>
            <a:r>
              <a:rPr lang="en-US" sz="3200">
                <a:solidFill>
                  <a:srgbClr val="199BD2"/>
                </a:solidFill>
              </a:rPr>
              <a:t>Case Study</a:t>
            </a:r>
          </a:p>
        </p:txBody>
      </p:sp>
    </p:spTree>
    <p:extLst>
      <p:ext uri="{BB962C8B-B14F-4D97-AF65-F5344CB8AC3E}">
        <p14:creationId xmlns:p14="http://schemas.microsoft.com/office/powerpoint/2010/main" val="2802756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C61C0B-2BD1-4808-8F35-CF58656233B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white">
          <a:xfrm>
            <a:off x="0" y="0"/>
            <a:ext cx="12192000" cy="6858000"/>
          </a:xfrm>
          <a:prstGeom prst="rect">
            <a:avLst/>
          </a:prstGeom>
        </p:spPr>
      </p:pic>
      <p:grpSp>
        <p:nvGrpSpPr>
          <p:cNvPr id="3" name="Group 4">
            <a:extLst>
              <a:ext uri="{FF2B5EF4-FFF2-40B4-BE49-F238E27FC236}">
                <a16:creationId xmlns:a16="http://schemas.microsoft.com/office/drawing/2014/main" id="{7300BD1B-C689-4F13-BF9A-B6B9B3DE6069}"/>
              </a:ext>
            </a:extLst>
          </p:cNvPr>
          <p:cNvGrpSpPr>
            <a:grpSpLocks noChangeAspect="1"/>
          </p:cNvGrpSpPr>
          <p:nvPr userDrawn="1"/>
        </p:nvGrpSpPr>
        <p:grpSpPr bwMode="black">
          <a:xfrm>
            <a:off x="3912396" y="2875980"/>
            <a:ext cx="4347956" cy="1567709"/>
            <a:chOff x="2524" y="1686"/>
            <a:chExt cx="2632" cy="949"/>
          </a:xfrm>
          <a:solidFill>
            <a:srgbClr val="FFFFFF"/>
          </a:solidFill>
        </p:grpSpPr>
        <p:sp>
          <p:nvSpPr>
            <p:cNvPr id="7" name="Freeform 5">
              <a:extLst>
                <a:ext uri="{FF2B5EF4-FFF2-40B4-BE49-F238E27FC236}">
                  <a16:creationId xmlns:a16="http://schemas.microsoft.com/office/drawing/2014/main" id="{C49AEAF5-D0D4-47B8-B8C4-1B420A659EC6}"/>
                </a:ext>
              </a:extLst>
            </p:cNvPr>
            <p:cNvSpPr>
              <a:spLocks/>
            </p:cNvSpPr>
            <p:nvPr userDrawn="1"/>
          </p:nvSpPr>
          <p:spPr bwMode="black">
            <a:xfrm>
              <a:off x="2724" y="1932"/>
              <a:ext cx="267" cy="300"/>
            </a:xfrm>
            <a:custGeom>
              <a:avLst/>
              <a:gdLst>
                <a:gd name="T0" fmla="*/ 57 w 227"/>
                <a:gd name="T1" fmla="*/ 157 h 254"/>
                <a:gd name="T2" fmla="*/ 20 w 227"/>
                <a:gd name="T3" fmla="*/ 113 h 254"/>
                <a:gd name="T4" fmla="*/ 0 w 227"/>
                <a:gd name="T5" fmla="*/ 159 h 254"/>
                <a:gd name="T6" fmla="*/ 57 w 227"/>
                <a:gd name="T7" fmla="*/ 254 h 254"/>
                <a:gd name="T8" fmla="*/ 227 w 227"/>
                <a:gd name="T9" fmla="*/ 26 h 254"/>
                <a:gd name="T10" fmla="*/ 216 w 227"/>
                <a:gd name="T11" fmla="*/ 0 h 254"/>
                <a:gd name="T12" fmla="*/ 57 w 227"/>
                <a:gd name="T13" fmla="*/ 157 h 254"/>
              </a:gdLst>
              <a:ahLst/>
              <a:cxnLst>
                <a:cxn ang="0">
                  <a:pos x="T0" y="T1"/>
                </a:cxn>
                <a:cxn ang="0">
                  <a:pos x="T2" y="T3"/>
                </a:cxn>
                <a:cxn ang="0">
                  <a:pos x="T4" y="T5"/>
                </a:cxn>
                <a:cxn ang="0">
                  <a:pos x="T6" y="T7"/>
                </a:cxn>
                <a:cxn ang="0">
                  <a:pos x="T8" y="T9"/>
                </a:cxn>
                <a:cxn ang="0">
                  <a:pos x="T10" y="T11"/>
                </a:cxn>
                <a:cxn ang="0">
                  <a:pos x="T12" y="T13"/>
                </a:cxn>
              </a:cxnLst>
              <a:rect l="0" t="0" r="r" b="b"/>
              <a:pathLst>
                <a:path w="227" h="254">
                  <a:moveTo>
                    <a:pt x="57" y="157"/>
                  </a:moveTo>
                  <a:cubicBezTo>
                    <a:pt x="57" y="157"/>
                    <a:pt x="33" y="128"/>
                    <a:pt x="20" y="113"/>
                  </a:cubicBezTo>
                  <a:cubicBezTo>
                    <a:pt x="0" y="159"/>
                    <a:pt x="0" y="159"/>
                    <a:pt x="0" y="159"/>
                  </a:cubicBezTo>
                  <a:cubicBezTo>
                    <a:pt x="28" y="201"/>
                    <a:pt x="47" y="237"/>
                    <a:pt x="57" y="254"/>
                  </a:cubicBezTo>
                  <a:cubicBezTo>
                    <a:pt x="77" y="220"/>
                    <a:pt x="126" y="120"/>
                    <a:pt x="227" y="26"/>
                  </a:cubicBezTo>
                  <a:cubicBezTo>
                    <a:pt x="216" y="0"/>
                    <a:pt x="216" y="0"/>
                    <a:pt x="216" y="0"/>
                  </a:cubicBezTo>
                  <a:cubicBezTo>
                    <a:pt x="150" y="48"/>
                    <a:pt x="94" y="110"/>
                    <a:pt x="57" y="1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213A2FE5-C9F2-41BF-8147-CF9C1161AD1A}"/>
                </a:ext>
              </a:extLst>
            </p:cNvPr>
            <p:cNvSpPr>
              <a:spLocks/>
            </p:cNvSpPr>
            <p:nvPr userDrawn="1"/>
          </p:nvSpPr>
          <p:spPr bwMode="black">
            <a:xfrm>
              <a:off x="3892" y="1686"/>
              <a:ext cx="135" cy="573"/>
            </a:xfrm>
            <a:custGeom>
              <a:avLst/>
              <a:gdLst>
                <a:gd name="T0" fmla="*/ 74 w 114"/>
                <a:gd name="T1" fmla="*/ 376 h 486"/>
                <a:gd name="T2" fmla="*/ 114 w 114"/>
                <a:gd name="T3" fmla="*/ 421 h 486"/>
                <a:gd name="T4" fmla="*/ 114 w 114"/>
                <a:gd name="T5" fmla="*/ 486 h 486"/>
                <a:gd name="T6" fmla="*/ 0 w 114"/>
                <a:gd name="T7" fmla="*/ 381 h 486"/>
                <a:gd name="T8" fmla="*/ 0 w 114"/>
                <a:gd name="T9" fmla="*/ 0 h 486"/>
                <a:gd name="T10" fmla="*/ 74 w 114"/>
                <a:gd name="T11" fmla="*/ 0 h 486"/>
                <a:gd name="T12" fmla="*/ 74 w 114"/>
                <a:gd name="T13" fmla="*/ 376 h 486"/>
              </a:gdLst>
              <a:ahLst/>
              <a:cxnLst>
                <a:cxn ang="0">
                  <a:pos x="T0" y="T1"/>
                </a:cxn>
                <a:cxn ang="0">
                  <a:pos x="T2" y="T3"/>
                </a:cxn>
                <a:cxn ang="0">
                  <a:pos x="T4" y="T5"/>
                </a:cxn>
                <a:cxn ang="0">
                  <a:pos x="T6" y="T7"/>
                </a:cxn>
                <a:cxn ang="0">
                  <a:pos x="T8" y="T9"/>
                </a:cxn>
                <a:cxn ang="0">
                  <a:pos x="T10" y="T11"/>
                </a:cxn>
                <a:cxn ang="0">
                  <a:pos x="T12" y="T13"/>
                </a:cxn>
              </a:cxnLst>
              <a:rect l="0" t="0" r="r" b="b"/>
              <a:pathLst>
                <a:path w="114" h="486">
                  <a:moveTo>
                    <a:pt x="74" y="376"/>
                  </a:moveTo>
                  <a:cubicBezTo>
                    <a:pt x="74" y="403"/>
                    <a:pt x="90" y="417"/>
                    <a:pt x="114" y="421"/>
                  </a:cubicBezTo>
                  <a:cubicBezTo>
                    <a:pt x="114" y="486"/>
                    <a:pt x="114" y="486"/>
                    <a:pt x="114" y="486"/>
                  </a:cubicBezTo>
                  <a:cubicBezTo>
                    <a:pt x="40" y="485"/>
                    <a:pt x="0" y="449"/>
                    <a:pt x="0" y="381"/>
                  </a:cubicBezTo>
                  <a:cubicBezTo>
                    <a:pt x="0" y="0"/>
                    <a:pt x="0" y="0"/>
                    <a:pt x="0" y="0"/>
                  </a:cubicBezTo>
                  <a:cubicBezTo>
                    <a:pt x="74" y="0"/>
                    <a:pt x="74" y="0"/>
                    <a:pt x="74" y="0"/>
                  </a:cubicBezTo>
                  <a:lnTo>
                    <a:pt x="74"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AEE27C07-9D5B-4C61-B422-58B79990DA00}"/>
                </a:ext>
              </a:extLst>
            </p:cNvPr>
            <p:cNvSpPr>
              <a:spLocks noEditPoints="1"/>
            </p:cNvSpPr>
            <p:nvPr userDrawn="1"/>
          </p:nvSpPr>
          <p:spPr bwMode="black">
            <a:xfrm>
              <a:off x="4057" y="1853"/>
              <a:ext cx="398" cy="404"/>
            </a:xfrm>
            <a:custGeom>
              <a:avLst/>
              <a:gdLst>
                <a:gd name="T0" fmla="*/ 165 w 338"/>
                <a:gd name="T1" fmla="*/ 0 h 342"/>
                <a:gd name="T2" fmla="*/ 0 w 338"/>
                <a:gd name="T3" fmla="*/ 171 h 342"/>
                <a:gd name="T4" fmla="*/ 158 w 338"/>
                <a:gd name="T5" fmla="*/ 342 h 342"/>
                <a:gd name="T6" fmla="*/ 260 w 338"/>
                <a:gd name="T7" fmla="*/ 301 h 342"/>
                <a:gd name="T8" fmla="*/ 264 w 338"/>
                <a:gd name="T9" fmla="*/ 302 h 342"/>
                <a:gd name="T10" fmla="*/ 264 w 338"/>
                <a:gd name="T11" fmla="*/ 335 h 342"/>
                <a:gd name="T12" fmla="*/ 338 w 338"/>
                <a:gd name="T13" fmla="*/ 335 h 342"/>
                <a:gd name="T14" fmla="*/ 338 w 338"/>
                <a:gd name="T15" fmla="*/ 7 h 342"/>
                <a:gd name="T16" fmla="*/ 264 w 338"/>
                <a:gd name="T17" fmla="*/ 7 h 342"/>
                <a:gd name="T18" fmla="*/ 264 w 338"/>
                <a:gd name="T19" fmla="*/ 30 h 342"/>
                <a:gd name="T20" fmla="*/ 261 w 338"/>
                <a:gd name="T21" fmla="*/ 31 h 342"/>
                <a:gd name="T22" fmla="*/ 165 w 338"/>
                <a:gd name="T23" fmla="*/ 0 h 342"/>
                <a:gd name="T24" fmla="*/ 174 w 338"/>
                <a:gd name="T25" fmla="*/ 280 h 342"/>
                <a:gd name="T26" fmla="*/ 73 w 338"/>
                <a:gd name="T27" fmla="*/ 171 h 342"/>
                <a:gd name="T28" fmla="*/ 174 w 338"/>
                <a:gd name="T29" fmla="*/ 62 h 342"/>
                <a:gd name="T30" fmla="*/ 264 w 338"/>
                <a:gd name="T31" fmla="*/ 89 h 342"/>
                <a:gd name="T32" fmla="*/ 264 w 338"/>
                <a:gd name="T33" fmla="*/ 230 h 342"/>
                <a:gd name="T34" fmla="*/ 174 w 338"/>
                <a:gd name="T35"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342">
                  <a:moveTo>
                    <a:pt x="165" y="0"/>
                  </a:moveTo>
                  <a:cubicBezTo>
                    <a:pt x="73" y="0"/>
                    <a:pt x="0" y="76"/>
                    <a:pt x="0" y="171"/>
                  </a:cubicBezTo>
                  <a:cubicBezTo>
                    <a:pt x="0" y="266"/>
                    <a:pt x="70" y="342"/>
                    <a:pt x="158" y="342"/>
                  </a:cubicBezTo>
                  <a:cubicBezTo>
                    <a:pt x="203" y="342"/>
                    <a:pt x="239" y="325"/>
                    <a:pt x="260" y="301"/>
                  </a:cubicBezTo>
                  <a:cubicBezTo>
                    <a:pt x="264" y="302"/>
                    <a:pt x="264" y="302"/>
                    <a:pt x="264" y="302"/>
                  </a:cubicBezTo>
                  <a:cubicBezTo>
                    <a:pt x="264" y="335"/>
                    <a:pt x="264" y="335"/>
                    <a:pt x="264" y="335"/>
                  </a:cubicBezTo>
                  <a:cubicBezTo>
                    <a:pt x="338" y="335"/>
                    <a:pt x="338" y="335"/>
                    <a:pt x="338" y="335"/>
                  </a:cubicBezTo>
                  <a:cubicBezTo>
                    <a:pt x="338" y="7"/>
                    <a:pt x="338" y="7"/>
                    <a:pt x="338" y="7"/>
                  </a:cubicBezTo>
                  <a:cubicBezTo>
                    <a:pt x="264" y="7"/>
                    <a:pt x="264" y="7"/>
                    <a:pt x="264" y="7"/>
                  </a:cubicBezTo>
                  <a:cubicBezTo>
                    <a:pt x="264" y="30"/>
                    <a:pt x="264" y="30"/>
                    <a:pt x="264" y="30"/>
                  </a:cubicBezTo>
                  <a:cubicBezTo>
                    <a:pt x="261" y="31"/>
                    <a:pt x="261" y="31"/>
                    <a:pt x="261" y="31"/>
                  </a:cubicBezTo>
                  <a:cubicBezTo>
                    <a:pt x="239" y="12"/>
                    <a:pt x="209" y="0"/>
                    <a:pt x="165" y="0"/>
                  </a:cubicBezTo>
                  <a:moveTo>
                    <a:pt x="174" y="280"/>
                  </a:moveTo>
                  <a:cubicBezTo>
                    <a:pt x="119" y="280"/>
                    <a:pt x="73" y="232"/>
                    <a:pt x="73" y="171"/>
                  </a:cubicBezTo>
                  <a:cubicBezTo>
                    <a:pt x="73" y="109"/>
                    <a:pt x="119" y="62"/>
                    <a:pt x="174" y="62"/>
                  </a:cubicBezTo>
                  <a:cubicBezTo>
                    <a:pt x="210" y="62"/>
                    <a:pt x="242" y="72"/>
                    <a:pt x="264" y="89"/>
                  </a:cubicBezTo>
                  <a:cubicBezTo>
                    <a:pt x="264" y="230"/>
                    <a:pt x="264" y="230"/>
                    <a:pt x="264" y="230"/>
                  </a:cubicBezTo>
                  <a:cubicBezTo>
                    <a:pt x="245" y="266"/>
                    <a:pt x="211" y="280"/>
                    <a:pt x="174"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7FED01C0-EDE5-4752-A76A-C7C20F08824C}"/>
                </a:ext>
              </a:extLst>
            </p:cNvPr>
            <p:cNvSpPr>
              <a:spLocks/>
            </p:cNvSpPr>
            <p:nvPr userDrawn="1"/>
          </p:nvSpPr>
          <p:spPr bwMode="black">
            <a:xfrm>
              <a:off x="4527" y="1853"/>
              <a:ext cx="215" cy="397"/>
            </a:xfrm>
            <a:custGeom>
              <a:avLst/>
              <a:gdLst>
                <a:gd name="T0" fmla="*/ 0 w 183"/>
                <a:gd name="T1" fmla="*/ 336 h 336"/>
                <a:gd name="T2" fmla="*/ 74 w 183"/>
                <a:gd name="T3" fmla="*/ 336 h 336"/>
                <a:gd name="T4" fmla="*/ 74 w 183"/>
                <a:gd name="T5" fmla="*/ 106 h 336"/>
                <a:gd name="T6" fmla="*/ 167 w 183"/>
                <a:gd name="T7" fmla="*/ 67 h 336"/>
                <a:gd name="T8" fmla="*/ 183 w 183"/>
                <a:gd name="T9" fmla="*/ 67 h 336"/>
                <a:gd name="T10" fmla="*/ 183 w 183"/>
                <a:gd name="T11" fmla="*/ 0 h 336"/>
                <a:gd name="T12" fmla="*/ 173 w 183"/>
                <a:gd name="T13" fmla="*/ 0 h 336"/>
                <a:gd name="T14" fmla="*/ 78 w 183"/>
                <a:gd name="T15" fmla="*/ 45 h 336"/>
                <a:gd name="T16" fmla="*/ 74 w 183"/>
                <a:gd name="T17" fmla="*/ 44 h 336"/>
                <a:gd name="T18" fmla="*/ 74 w 183"/>
                <a:gd name="T19" fmla="*/ 7 h 336"/>
                <a:gd name="T20" fmla="*/ 0 w 183"/>
                <a:gd name="T21" fmla="*/ 7 h 336"/>
                <a:gd name="T22" fmla="*/ 0 w 183"/>
                <a:gd name="T2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336">
                  <a:moveTo>
                    <a:pt x="0" y="336"/>
                  </a:moveTo>
                  <a:cubicBezTo>
                    <a:pt x="74" y="336"/>
                    <a:pt x="74" y="336"/>
                    <a:pt x="74" y="336"/>
                  </a:cubicBezTo>
                  <a:cubicBezTo>
                    <a:pt x="74" y="106"/>
                    <a:pt x="74" y="106"/>
                    <a:pt x="74" y="106"/>
                  </a:cubicBezTo>
                  <a:cubicBezTo>
                    <a:pt x="97" y="82"/>
                    <a:pt x="129" y="67"/>
                    <a:pt x="167" y="67"/>
                  </a:cubicBezTo>
                  <a:cubicBezTo>
                    <a:pt x="183" y="67"/>
                    <a:pt x="183" y="67"/>
                    <a:pt x="183" y="67"/>
                  </a:cubicBezTo>
                  <a:cubicBezTo>
                    <a:pt x="183" y="0"/>
                    <a:pt x="183" y="0"/>
                    <a:pt x="183" y="0"/>
                  </a:cubicBezTo>
                  <a:cubicBezTo>
                    <a:pt x="173" y="0"/>
                    <a:pt x="173" y="0"/>
                    <a:pt x="173" y="0"/>
                  </a:cubicBezTo>
                  <a:cubicBezTo>
                    <a:pt x="133" y="0"/>
                    <a:pt x="100" y="19"/>
                    <a:pt x="78" y="45"/>
                  </a:cubicBezTo>
                  <a:cubicBezTo>
                    <a:pt x="74" y="44"/>
                    <a:pt x="74" y="44"/>
                    <a:pt x="74" y="44"/>
                  </a:cubicBezTo>
                  <a:cubicBezTo>
                    <a:pt x="74" y="7"/>
                    <a:pt x="74" y="7"/>
                    <a:pt x="74" y="7"/>
                  </a:cubicBezTo>
                  <a:cubicBezTo>
                    <a:pt x="0" y="7"/>
                    <a:pt x="0" y="7"/>
                    <a:pt x="0" y="7"/>
                  </a:cubicBezTo>
                  <a:lnTo>
                    <a:pt x="0" y="3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2DB39615-77F3-4B9A-A282-656F31810CD8}"/>
                </a:ext>
              </a:extLst>
            </p:cNvPr>
            <p:cNvSpPr>
              <a:spLocks noEditPoints="1"/>
            </p:cNvSpPr>
            <p:nvPr userDrawn="1"/>
          </p:nvSpPr>
          <p:spPr bwMode="black">
            <a:xfrm>
              <a:off x="3424" y="1853"/>
              <a:ext cx="398" cy="404"/>
            </a:xfrm>
            <a:custGeom>
              <a:avLst/>
              <a:gdLst>
                <a:gd name="T0" fmla="*/ 165 w 338"/>
                <a:gd name="T1" fmla="*/ 0 h 342"/>
                <a:gd name="T2" fmla="*/ 0 w 338"/>
                <a:gd name="T3" fmla="*/ 171 h 342"/>
                <a:gd name="T4" fmla="*/ 158 w 338"/>
                <a:gd name="T5" fmla="*/ 342 h 342"/>
                <a:gd name="T6" fmla="*/ 260 w 338"/>
                <a:gd name="T7" fmla="*/ 301 h 342"/>
                <a:gd name="T8" fmla="*/ 264 w 338"/>
                <a:gd name="T9" fmla="*/ 302 h 342"/>
                <a:gd name="T10" fmla="*/ 264 w 338"/>
                <a:gd name="T11" fmla="*/ 335 h 342"/>
                <a:gd name="T12" fmla="*/ 338 w 338"/>
                <a:gd name="T13" fmla="*/ 335 h 342"/>
                <a:gd name="T14" fmla="*/ 338 w 338"/>
                <a:gd name="T15" fmla="*/ 7 h 342"/>
                <a:gd name="T16" fmla="*/ 264 w 338"/>
                <a:gd name="T17" fmla="*/ 7 h 342"/>
                <a:gd name="T18" fmla="*/ 264 w 338"/>
                <a:gd name="T19" fmla="*/ 30 h 342"/>
                <a:gd name="T20" fmla="*/ 261 w 338"/>
                <a:gd name="T21" fmla="*/ 31 h 342"/>
                <a:gd name="T22" fmla="*/ 165 w 338"/>
                <a:gd name="T23" fmla="*/ 0 h 342"/>
                <a:gd name="T24" fmla="*/ 174 w 338"/>
                <a:gd name="T25" fmla="*/ 280 h 342"/>
                <a:gd name="T26" fmla="*/ 73 w 338"/>
                <a:gd name="T27" fmla="*/ 171 h 342"/>
                <a:gd name="T28" fmla="*/ 174 w 338"/>
                <a:gd name="T29" fmla="*/ 62 h 342"/>
                <a:gd name="T30" fmla="*/ 264 w 338"/>
                <a:gd name="T31" fmla="*/ 89 h 342"/>
                <a:gd name="T32" fmla="*/ 264 w 338"/>
                <a:gd name="T33" fmla="*/ 230 h 342"/>
                <a:gd name="T34" fmla="*/ 174 w 338"/>
                <a:gd name="T35"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342">
                  <a:moveTo>
                    <a:pt x="165" y="0"/>
                  </a:moveTo>
                  <a:cubicBezTo>
                    <a:pt x="73" y="0"/>
                    <a:pt x="0" y="76"/>
                    <a:pt x="0" y="171"/>
                  </a:cubicBezTo>
                  <a:cubicBezTo>
                    <a:pt x="0" y="266"/>
                    <a:pt x="70" y="342"/>
                    <a:pt x="158" y="342"/>
                  </a:cubicBezTo>
                  <a:cubicBezTo>
                    <a:pt x="203" y="342"/>
                    <a:pt x="239" y="325"/>
                    <a:pt x="260" y="301"/>
                  </a:cubicBezTo>
                  <a:cubicBezTo>
                    <a:pt x="264" y="302"/>
                    <a:pt x="264" y="302"/>
                    <a:pt x="264" y="302"/>
                  </a:cubicBezTo>
                  <a:cubicBezTo>
                    <a:pt x="264" y="335"/>
                    <a:pt x="264" y="335"/>
                    <a:pt x="264" y="335"/>
                  </a:cubicBezTo>
                  <a:cubicBezTo>
                    <a:pt x="338" y="335"/>
                    <a:pt x="338" y="335"/>
                    <a:pt x="338" y="335"/>
                  </a:cubicBezTo>
                  <a:cubicBezTo>
                    <a:pt x="338" y="7"/>
                    <a:pt x="338" y="7"/>
                    <a:pt x="338" y="7"/>
                  </a:cubicBezTo>
                  <a:cubicBezTo>
                    <a:pt x="264" y="7"/>
                    <a:pt x="264" y="7"/>
                    <a:pt x="264" y="7"/>
                  </a:cubicBezTo>
                  <a:cubicBezTo>
                    <a:pt x="264" y="30"/>
                    <a:pt x="264" y="30"/>
                    <a:pt x="264" y="30"/>
                  </a:cubicBezTo>
                  <a:cubicBezTo>
                    <a:pt x="261" y="31"/>
                    <a:pt x="261" y="31"/>
                    <a:pt x="261" y="31"/>
                  </a:cubicBezTo>
                  <a:cubicBezTo>
                    <a:pt x="239" y="12"/>
                    <a:pt x="209" y="0"/>
                    <a:pt x="165" y="0"/>
                  </a:cubicBezTo>
                  <a:moveTo>
                    <a:pt x="174" y="280"/>
                  </a:moveTo>
                  <a:cubicBezTo>
                    <a:pt x="119" y="280"/>
                    <a:pt x="73" y="232"/>
                    <a:pt x="73" y="171"/>
                  </a:cubicBezTo>
                  <a:cubicBezTo>
                    <a:pt x="73" y="109"/>
                    <a:pt x="119" y="62"/>
                    <a:pt x="174" y="62"/>
                  </a:cubicBezTo>
                  <a:cubicBezTo>
                    <a:pt x="210" y="62"/>
                    <a:pt x="242" y="72"/>
                    <a:pt x="264" y="89"/>
                  </a:cubicBezTo>
                  <a:cubicBezTo>
                    <a:pt x="264" y="230"/>
                    <a:pt x="264" y="230"/>
                    <a:pt x="264" y="230"/>
                  </a:cubicBezTo>
                  <a:cubicBezTo>
                    <a:pt x="245" y="266"/>
                    <a:pt x="211" y="280"/>
                    <a:pt x="174"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51DC7E59-CB7F-41A3-B06E-9AF8DD9EE21B}"/>
                </a:ext>
              </a:extLst>
            </p:cNvPr>
            <p:cNvSpPr>
              <a:spLocks noEditPoints="1"/>
            </p:cNvSpPr>
            <p:nvPr userDrawn="1"/>
          </p:nvSpPr>
          <p:spPr bwMode="black">
            <a:xfrm>
              <a:off x="4757" y="1853"/>
              <a:ext cx="399" cy="404"/>
            </a:xfrm>
            <a:custGeom>
              <a:avLst/>
              <a:gdLst>
                <a:gd name="T0" fmla="*/ 166 w 339"/>
                <a:gd name="T1" fmla="*/ 0 h 342"/>
                <a:gd name="T2" fmla="*/ 0 w 339"/>
                <a:gd name="T3" fmla="*/ 171 h 342"/>
                <a:gd name="T4" fmla="*/ 159 w 339"/>
                <a:gd name="T5" fmla="*/ 342 h 342"/>
                <a:gd name="T6" fmla="*/ 261 w 339"/>
                <a:gd name="T7" fmla="*/ 301 h 342"/>
                <a:gd name="T8" fmla="*/ 265 w 339"/>
                <a:gd name="T9" fmla="*/ 302 h 342"/>
                <a:gd name="T10" fmla="*/ 265 w 339"/>
                <a:gd name="T11" fmla="*/ 335 h 342"/>
                <a:gd name="T12" fmla="*/ 339 w 339"/>
                <a:gd name="T13" fmla="*/ 335 h 342"/>
                <a:gd name="T14" fmla="*/ 339 w 339"/>
                <a:gd name="T15" fmla="*/ 7 h 342"/>
                <a:gd name="T16" fmla="*/ 265 w 339"/>
                <a:gd name="T17" fmla="*/ 7 h 342"/>
                <a:gd name="T18" fmla="*/ 265 w 339"/>
                <a:gd name="T19" fmla="*/ 30 h 342"/>
                <a:gd name="T20" fmla="*/ 262 w 339"/>
                <a:gd name="T21" fmla="*/ 31 h 342"/>
                <a:gd name="T22" fmla="*/ 166 w 339"/>
                <a:gd name="T23" fmla="*/ 0 h 342"/>
                <a:gd name="T24" fmla="*/ 175 w 339"/>
                <a:gd name="T25" fmla="*/ 280 h 342"/>
                <a:gd name="T26" fmla="*/ 74 w 339"/>
                <a:gd name="T27" fmla="*/ 171 h 342"/>
                <a:gd name="T28" fmla="*/ 175 w 339"/>
                <a:gd name="T29" fmla="*/ 62 h 342"/>
                <a:gd name="T30" fmla="*/ 265 w 339"/>
                <a:gd name="T31" fmla="*/ 89 h 342"/>
                <a:gd name="T32" fmla="*/ 265 w 339"/>
                <a:gd name="T33" fmla="*/ 230 h 342"/>
                <a:gd name="T34" fmla="*/ 175 w 339"/>
                <a:gd name="T35"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 h="342">
                  <a:moveTo>
                    <a:pt x="166" y="0"/>
                  </a:moveTo>
                  <a:cubicBezTo>
                    <a:pt x="74" y="0"/>
                    <a:pt x="0" y="76"/>
                    <a:pt x="0" y="171"/>
                  </a:cubicBezTo>
                  <a:cubicBezTo>
                    <a:pt x="0" y="266"/>
                    <a:pt x="71" y="342"/>
                    <a:pt x="159" y="342"/>
                  </a:cubicBezTo>
                  <a:cubicBezTo>
                    <a:pt x="204" y="342"/>
                    <a:pt x="240" y="325"/>
                    <a:pt x="261" y="301"/>
                  </a:cubicBezTo>
                  <a:cubicBezTo>
                    <a:pt x="265" y="302"/>
                    <a:pt x="265" y="302"/>
                    <a:pt x="265" y="302"/>
                  </a:cubicBezTo>
                  <a:cubicBezTo>
                    <a:pt x="265" y="335"/>
                    <a:pt x="265" y="335"/>
                    <a:pt x="265" y="335"/>
                  </a:cubicBezTo>
                  <a:cubicBezTo>
                    <a:pt x="339" y="335"/>
                    <a:pt x="339" y="335"/>
                    <a:pt x="339" y="335"/>
                  </a:cubicBezTo>
                  <a:cubicBezTo>
                    <a:pt x="339" y="7"/>
                    <a:pt x="339" y="7"/>
                    <a:pt x="339" y="7"/>
                  </a:cubicBezTo>
                  <a:cubicBezTo>
                    <a:pt x="265" y="7"/>
                    <a:pt x="265" y="7"/>
                    <a:pt x="265" y="7"/>
                  </a:cubicBezTo>
                  <a:cubicBezTo>
                    <a:pt x="265" y="30"/>
                    <a:pt x="265" y="30"/>
                    <a:pt x="265" y="30"/>
                  </a:cubicBezTo>
                  <a:cubicBezTo>
                    <a:pt x="262" y="31"/>
                    <a:pt x="262" y="31"/>
                    <a:pt x="262" y="31"/>
                  </a:cubicBezTo>
                  <a:cubicBezTo>
                    <a:pt x="240" y="12"/>
                    <a:pt x="210" y="0"/>
                    <a:pt x="166" y="0"/>
                  </a:cubicBezTo>
                  <a:moveTo>
                    <a:pt x="175" y="280"/>
                  </a:moveTo>
                  <a:cubicBezTo>
                    <a:pt x="120" y="280"/>
                    <a:pt x="74" y="232"/>
                    <a:pt x="74" y="171"/>
                  </a:cubicBezTo>
                  <a:cubicBezTo>
                    <a:pt x="74" y="109"/>
                    <a:pt x="120" y="62"/>
                    <a:pt x="175" y="62"/>
                  </a:cubicBezTo>
                  <a:cubicBezTo>
                    <a:pt x="211" y="62"/>
                    <a:pt x="243" y="72"/>
                    <a:pt x="265" y="89"/>
                  </a:cubicBezTo>
                  <a:cubicBezTo>
                    <a:pt x="265" y="230"/>
                    <a:pt x="265" y="230"/>
                    <a:pt x="265" y="230"/>
                  </a:cubicBezTo>
                  <a:cubicBezTo>
                    <a:pt x="246" y="266"/>
                    <a:pt x="212" y="280"/>
                    <a:pt x="175"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9C7DF517-4DD8-42FC-8E23-D494950AB627}"/>
                </a:ext>
              </a:extLst>
            </p:cNvPr>
            <p:cNvSpPr>
              <a:spLocks/>
            </p:cNvSpPr>
            <p:nvPr userDrawn="1"/>
          </p:nvSpPr>
          <p:spPr bwMode="black">
            <a:xfrm>
              <a:off x="2912" y="2049"/>
              <a:ext cx="146" cy="199"/>
            </a:xfrm>
            <a:custGeom>
              <a:avLst/>
              <a:gdLst>
                <a:gd name="T0" fmla="*/ 44 w 124"/>
                <a:gd name="T1" fmla="*/ 169 h 169"/>
                <a:gd name="T2" fmla="*/ 124 w 124"/>
                <a:gd name="T3" fmla="*/ 169 h 169"/>
                <a:gd name="T4" fmla="*/ 54 w 124"/>
                <a:gd name="T5" fmla="*/ 0 h 169"/>
                <a:gd name="T6" fmla="*/ 0 w 124"/>
                <a:gd name="T7" fmla="*/ 64 h 169"/>
                <a:gd name="T8" fmla="*/ 44 w 124"/>
                <a:gd name="T9" fmla="*/ 169 h 169"/>
              </a:gdLst>
              <a:ahLst/>
              <a:cxnLst>
                <a:cxn ang="0">
                  <a:pos x="T0" y="T1"/>
                </a:cxn>
                <a:cxn ang="0">
                  <a:pos x="T2" y="T3"/>
                </a:cxn>
                <a:cxn ang="0">
                  <a:pos x="T4" y="T5"/>
                </a:cxn>
                <a:cxn ang="0">
                  <a:pos x="T6" y="T7"/>
                </a:cxn>
                <a:cxn ang="0">
                  <a:pos x="T8" y="T9"/>
                </a:cxn>
              </a:cxnLst>
              <a:rect l="0" t="0" r="r" b="b"/>
              <a:pathLst>
                <a:path w="124" h="169">
                  <a:moveTo>
                    <a:pt x="44" y="169"/>
                  </a:moveTo>
                  <a:cubicBezTo>
                    <a:pt x="124" y="169"/>
                    <a:pt x="124" y="169"/>
                    <a:pt x="124" y="169"/>
                  </a:cubicBezTo>
                  <a:cubicBezTo>
                    <a:pt x="54" y="0"/>
                    <a:pt x="54" y="0"/>
                    <a:pt x="54" y="0"/>
                  </a:cubicBezTo>
                  <a:cubicBezTo>
                    <a:pt x="33" y="22"/>
                    <a:pt x="15" y="44"/>
                    <a:pt x="0" y="64"/>
                  </a:cubicBezTo>
                  <a:lnTo>
                    <a:pt x="44"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17B2C270-B7FD-44ED-8C3B-77B4BA4EC51F}"/>
                </a:ext>
              </a:extLst>
            </p:cNvPr>
            <p:cNvSpPr>
              <a:spLocks/>
            </p:cNvSpPr>
            <p:nvPr userDrawn="1"/>
          </p:nvSpPr>
          <p:spPr bwMode="black">
            <a:xfrm>
              <a:off x="2999" y="1862"/>
              <a:ext cx="433" cy="386"/>
            </a:xfrm>
            <a:custGeom>
              <a:avLst/>
              <a:gdLst>
                <a:gd name="T0" fmla="*/ 340 w 433"/>
                <a:gd name="T1" fmla="*/ 0 h 386"/>
                <a:gd name="T2" fmla="*/ 219 w 433"/>
                <a:gd name="T3" fmla="*/ 283 h 386"/>
                <a:gd name="T4" fmla="*/ 218 w 433"/>
                <a:gd name="T5" fmla="*/ 283 h 386"/>
                <a:gd name="T6" fmla="*/ 218 w 433"/>
                <a:gd name="T7" fmla="*/ 283 h 386"/>
                <a:gd name="T8" fmla="*/ 217 w 433"/>
                <a:gd name="T9" fmla="*/ 283 h 386"/>
                <a:gd name="T10" fmla="*/ 217 w 433"/>
                <a:gd name="T11" fmla="*/ 283 h 386"/>
                <a:gd name="T12" fmla="*/ 216 w 433"/>
                <a:gd name="T13" fmla="*/ 283 h 386"/>
                <a:gd name="T14" fmla="*/ 216 w 433"/>
                <a:gd name="T15" fmla="*/ 283 h 386"/>
                <a:gd name="T16" fmla="*/ 214 w 433"/>
                <a:gd name="T17" fmla="*/ 283 h 386"/>
                <a:gd name="T18" fmla="*/ 93 w 433"/>
                <a:gd name="T19" fmla="*/ 0 h 386"/>
                <a:gd name="T20" fmla="*/ 0 w 433"/>
                <a:gd name="T21" fmla="*/ 0 h 386"/>
                <a:gd name="T22" fmla="*/ 173 w 433"/>
                <a:gd name="T23" fmla="*/ 386 h 386"/>
                <a:gd name="T24" fmla="*/ 173 w 433"/>
                <a:gd name="T25" fmla="*/ 386 h 386"/>
                <a:gd name="T26" fmla="*/ 173 w 433"/>
                <a:gd name="T27" fmla="*/ 386 h 386"/>
                <a:gd name="T28" fmla="*/ 260 w 433"/>
                <a:gd name="T29" fmla="*/ 386 h 386"/>
                <a:gd name="T30" fmla="*/ 260 w 433"/>
                <a:gd name="T31" fmla="*/ 386 h 386"/>
                <a:gd name="T32" fmla="*/ 260 w 433"/>
                <a:gd name="T33" fmla="*/ 386 h 386"/>
                <a:gd name="T34" fmla="*/ 433 w 433"/>
                <a:gd name="T35" fmla="*/ 0 h 386"/>
                <a:gd name="T36" fmla="*/ 340 w 433"/>
                <a:gd name="T3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3" h="386">
                  <a:moveTo>
                    <a:pt x="340" y="0"/>
                  </a:moveTo>
                  <a:lnTo>
                    <a:pt x="219" y="283"/>
                  </a:lnTo>
                  <a:lnTo>
                    <a:pt x="218" y="283"/>
                  </a:lnTo>
                  <a:lnTo>
                    <a:pt x="218" y="283"/>
                  </a:lnTo>
                  <a:lnTo>
                    <a:pt x="217" y="283"/>
                  </a:lnTo>
                  <a:lnTo>
                    <a:pt x="217" y="283"/>
                  </a:lnTo>
                  <a:lnTo>
                    <a:pt x="216" y="283"/>
                  </a:lnTo>
                  <a:lnTo>
                    <a:pt x="216" y="283"/>
                  </a:lnTo>
                  <a:lnTo>
                    <a:pt x="214" y="283"/>
                  </a:lnTo>
                  <a:lnTo>
                    <a:pt x="93" y="0"/>
                  </a:lnTo>
                  <a:lnTo>
                    <a:pt x="0" y="0"/>
                  </a:lnTo>
                  <a:lnTo>
                    <a:pt x="173" y="386"/>
                  </a:lnTo>
                  <a:lnTo>
                    <a:pt x="173" y="386"/>
                  </a:lnTo>
                  <a:lnTo>
                    <a:pt x="173" y="386"/>
                  </a:lnTo>
                  <a:lnTo>
                    <a:pt x="260" y="386"/>
                  </a:lnTo>
                  <a:lnTo>
                    <a:pt x="260" y="386"/>
                  </a:lnTo>
                  <a:lnTo>
                    <a:pt x="260" y="386"/>
                  </a:lnTo>
                  <a:lnTo>
                    <a:pt x="433" y="0"/>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a16="http://schemas.microsoft.com/office/drawing/2014/main" id="{719AEFEB-13E2-4BC9-A384-724F5258C87C}"/>
                </a:ext>
              </a:extLst>
            </p:cNvPr>
            <p:cNvSpPr>
              <a:spLocks/>
            </p:cNvSpPr>
            <p:nvPr userDrawn="1"/>
          </p:nvSpPr>
          <p:spPr bwMode="black">
            <a:xfrm>
              <a:off x="2524" y="1707"/>
              <a:ext cx="395" cy="541"/>
            </a:xfrm>
            <a:custGeom>
              <a:avLst/>
              <a:gdLst>
                <a:gd name="T0" fmla="*/ 262 w 336"/>
                <a:gd name="T1" fmla="*/ 0 h 459"/>
                <a:gd name="T2" fmla="*/ 262 w 336"/>
                <a:gd name="T3" fmla="*/ 0 h 459"/>
                <a:gd name="T4" fmla="*/ 192 w 336"/>
                <a:gd name="T5" fmla="*/ 0 h 459"/>
                <a:gd name="T6" fmla="*/ 192 w 336"/>
                <a:gd name="T7" fmla="*/ 0 h 459"/>
                <a:gd name="T8" fmla="*/ 0 w 336"/>
                <a:gd name="T9" fmla="*/ 459 h 459"/>
                <a:gd name="T10" fmla="*/ 80 w 336"/>
                <a:gd name="T11" fmla="*/ 459 h 459"/>
                <a:gd name="T12" fmla="*/ 219 w 336"/>
                <a:gd name="T13" fmla="*/ 132 h 459"/>
                <a:gd name="T14" fmla="*/ 225 w 336"/>
                <a:gd name="T15" fmla="*/ 114 h 459"/>
                <a:gd name="T16" fmla="*/ 229 w 336"/>
                <a:gd name="T17" fmla="*/ 114 h 459"/>
                <a:gd name="T18" fmla="*/ 235 w 336"/>
                <a:gd name="T19" fmla="*/ 132 h 459"/>
                <a:gd name="T20" fmla="*/ 276 w 336"/>
                <a:gd name="T21" fmla="*/ 229 h 459"/>
                <a:gd name="T22" fmla="*/ 336 w 336"/>
                <a:gd name="T23" fmla="*/ 175 h 459"/>
                <a:gd name="T24" fmla="*/ 262 w 336"/>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459">
                  <a:moveTo>
                    <a:pt x="262" y="0"/>
                  </a:moveTo>
                  <a:cubicBezTo>
                    <a:pt x="262" y="0"/>
                    <a:pt x="262" y="0"/>
                    <a:pt x="262" y="0"/>
                  </a:cubicBezTo>
                  <a:cubicBezTo>
                    <a:pt x="192" y="0"/>
                    <a:pt x="192" y="0"/>
                    <a:pt x="192" y="0"/>
                  </a:cubicBezTo>
                  <a:cubicBezTo>
                    <a:pt x="192" y="0"/>
                    <a:pt x="192" y="0"/>
                    <a:pt x="192" y="0"/>
                  </a:cubicBezTo>
                  <a:cubicBezTo>
                    <a:pt x="0" y="459"/>
                    <a:pt x="0" y="459"/>
                    <a:pt x="0" y="459"/>
                  </a:cubicBezTo>
                  <a:cubicBezTo>
                    <a:pt x="80" y="459"/>
                    <a:pt x="80" y="459"/>
                    <a:pt x="80" y="459"/>
                  </a:cubicBezTo>
                  <a:cubicBezTo>
                    <a:pt x="219" y="132"/>
                    <a:pt x="219" y="132"/>
                    <a:pt x="219" y="132"/>
                  </a:cubicBezTo>
                  <a:cubicBezTo>
                    <a:pt x="225" y="114"/>
                    <a:pt x="225" y="114"/>
                    <a:pt x="225" y="114"/>
                  </a:cubicBezTo>
                  <a:cubicBezTo>
                    <a:pt x="229" y="114"/>
                    <a:pt x="229" y="114"/>
                    <a:pt x="229" y="114"/>
                  </a:cubicBezTo>
                  <a:cubicBezTo>
                    <a:pt x="235" y="132"/>
                    <a:pt x="235" y="132"/>
                    <a:pt x="235" y="132"/>
                  </a:cubicBezTo>
                  <a:cubicBezTo>
                    <a:pt x="276" y="229"/>
                    <a:pt x="276" y="229"/>
                    <a:pt x="276" y="229"/>
                  </a:cubicBezTo>
                  <a:cubicBezTo>
                    <a:pt x="295" y="210"/>
                    <a:pt x="315" y="192"/>
                    <a:pt x="336" y="175"/>
                  </a:cubicBezTo>
                  <a:lnTo>
                    <a:pt x="2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a16="http://schemas.microsoft.com/office/drawing/2014/main" id="{60A24CFA-6D59-4D07-8990-C5D7D96D5428}"/>
                </a:ext>
              </a:extLst>
            </p:cNvPr>
            <p:cNvSpPr>
              <a:spLocks/>
            </p:cNvSpPr>
            <p:nvPr userDrawn="1"/>
          </p:nvSpPr>
          <p:spPr bwMode="black">
            <a:xfrm>
              <a:off x="2524" y="2434"/>
              <a:ext cx="102" cy="151"/>
            </a:xfrm>
            <a:custGeom>
              <a:avLst/>
              <a:gdLst>
                <a:gd name="T0" fmla="*/ 60 w 102"/>
                <a:gd name="T1" fmla="*/ 15 h 151"/>
                <a:gd name="T2" fmla="*/ 60 w 102"/>
                <a:gd name="T3" fmla="*/ 151 h 151"/>
                <a:gd name="T4" fmla="*/ 43 w 102"/>
                <a:gd name="T5" fmla="*/ 151 h 151"/>
                <a:gd name="T6" fmla="*/ 43 w 102"/>
                <a:gd name="T7" fmla="*/ 15 h 151"/>
                <a:gd name="T8" fmla="*/ 0 w 102"/>
                <a:gd name="T9" fmla="*/ 15 h 151"/>
                <a:gd name="T10" fmla="*/ 0 w 102"/>
                <a:gd name="T11" fmla="*/ 0 h 151"/>
                <a:gd name="T12" fmla="*/ 102 w 102"/>
                <a:gd name="T13" fmla="*/ 0 h 151"/>
                <a:gd name="T14" fmla="*/ 102 w 102"/>
                <a:gd name="T15" fmla="*/ 15 h 151"/>
                <a:gd name="T16" fmla="*/ 60 w 102"/>
                <a:gd name="T17"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1">
                  <a:moveTo>
                    <a:pt x="60" y="15"/>
                  </a:moveTo>
                  <a:lnTo>
                    <a:pt x="60" y="151"/>
                  </a:lnTo>
                  <a:lnTo>
                    <a:pt x="43" y="151"/>
                  </a:lnTo>
                  <a:lnTo>
                    <a:pt x="43" y="15"/>
                  </a:lnTo>
                  <a:lnTo>
                    <a:pt x="0" y="15"/>
                  </a:lnTo>
                  <a:lnTo>
                    <a:pt x="0" y="0"/>
                  </a:lnTo>
                  <a:lnTo>
                    <a:pt x="102" y="0"/>
                  </a:lnTo>
                  <a:lnTo>
                    <a:pt x="102" y="15"/>
                  </a:lnTo>
                  <a:lnTo>
                    <a:pt x="6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EE1E7B33-9CFB-4833-A99A-E721BBC38214}"/>
                </a:ext>
              </a:extLst>
            </p:cNvPr>
            <p:cNvSpPr>
              <a:spLocks noEditPoints="1"/>
            </p:cNvSpPr>
            <p:nvPr userDrawn="1"/>
          </p:nvSpPr>
          <p:spPr bwMode="black">
            <a:xfrm>
              <a:off x="2626" y="2475"/>
              <a:ext cx="105" cy="111"/>
            </a:xfrm>
            <a:custGeom>
              <a:avLst/>
              <a:gdLst>
                <a:gd name="T0" fmla="*/ 74 w 89"/>
                <a:gd name="T1" fmla="*/ 9 h 94"/>
                <a:gd name="T2" fmla="*/ 74 w 89"/>
                <a:gd name="T3" fmla="*/ 8 h 94"/>
                <a:gd name="T4" fmla="*/ 74 w 89"/>
                <a:gd name="T5" fmla="*/ 2 h 94"/>
                <a:gd name="T6" fmla="*/ 89 w 89"/>
                <a:gd name="T7" fmla="*/ 2 h 94"/>
                <a:gd name="T8" fmla="*/ 89 w 89"/>
                <a:gd name="T9" fmla="*/ 93 h 94"/>
                <a:gd name="T10" fmla="*/ 74 w 89"/>
                <a:gd name="T11" fmla="*/ 93 h 94"/>
                <a:gd name="T12" fmla="*/ 74 w 89"/>
                <a:gd name="T13" fmla="*/ 83 h 94"/>
                <a:gd name="T14" fmla="*/ 73 w 89"/>
                <a:gd name="T15" fmla="*/ 82 h 94"/>
                <a:gd name="T16" fmla="*/ 44 w 89"/>
                <a:gd name="T17" fmla="*/ 94 h 94"/>
                <a:gd name="T18" fmla="*/ 0 w 89"/>
                <a:gd name="T19" fmla="*/ 47 h 94"/>
                <a:gd name="T20" fmla="*/ 45 w 89"/>
                <a:gd name="T21" fmla="*/ 0 h 94"/>
                <a:gd name="T22" fmla="*/ 74 w 89"/>
                <a:gd name="T23" fmla="*/ 9 h 94"/>
                <a:gd name="T24" fmla="*/ 74 w 89"/>
                <a:gd name="T25" fmla="*/ 66 h 94"/>
                <a:gd name="T26" fmla="*/ 74 w 89"/>
                <a:gd name="T27" fmla="*/ 22 h 94"/>
                <a:gd name="T28" fmla="*/ 47 w 89"/>
                <a:gd name="T29" fmla="*/ 12 h 94"/>
                <a:gd name="T30" fmla="*/ 14 w 89"/>
                <a:gd name="T31" fmla="*/ 47 h 94"/>
                <a:gd name="T32" fmla="*/ 47 w 89"/>
                <a:gd name="T33" fmla="*/ 82 h 94"/>
                <a:gd name="T34" fmla="*/ 74 w 89"/>
                <a:gd name="T35"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4">
                  <a:moveTo>
                    <a:pt x="74" y="9"/>
                  </a:moveTo>
                  <a:cubicBezTo>
                    <a:pt x="74" y="8"/>
                    <a:pt x="74" y="8"/>
                    <a:pt x="74" y="8"/>
                  </a:cubicBezTo>
                  <a:cubicBezTo>
                    <a:pt x="74" y="2"/>
                    <a:pt x="74" y="2"/>
                    <a:pt x="74" y="2"/>
                  </a:cubicBezTo>
                  <a:cubicBezTo>
                    <a:pt x="89" y="2"/>
                    <a:pt x="89" y="2"/>
                    <a:pt x="89" y="2"/>
                  </a:cubicBezTo>
                  <a:cubicBezTo>
                    <a:pt x="89" y="93"/>
                    <a:pt x="89" y="93"/>
                    <a:pt x="89" y="93"/>
                  </a:cubicBezTo>
                  <a:cubicBezTo>
                    <a:pt x="74" y="93"/>
                    <a:pt x="74" y="93"/>
                    <a:pt x="74" y="93"/>
                  </a:cubicBezTo>
                  <a:cubicBezTo>
                    <a:pt x="74" y="83"/>
                    <a:pt x="74" y="83"/>
                    <a:pt x="74" y="83"/>
                  </a:cubicBezTo>
                  <a:cubicBezTo>
                    <a:pt x="73" y="82"/>
                    <a:pt x="73" y="82"/>
                    <a:pt x="73" y="82"/>
                  </a:cubicBezTo>
                  <a:cubicBezTo>
                    <a:pt x="67" y="89"/>
                    <a:pt x="57" y="94"/>
                    <a:pt x="44" y="94"/>
                  </a:cubicBezTo>
                  <a:cubicBezTo>
                    <a:pt x="19" y="94"/>
                    <a:pt x="0" y="73"/>
                    <a:pt x="0" y="47"/>
                  </a:cubicBezTo>
                  <a:cubicBezTo>
                    <a:pt x="0" y="21"/>
                    <a:pt x="20" y="0"/>
                    <a:pt x="45" y="0"/>
                  </a:cubicBezTo>
                  <a:cubicBezTo>
                    <a:pt x="58" y="0"/>
                    <a:pt x="67" y="4"/>
                    <a:pt x="74" y="9"/>
                  </a:cubicBezTo>
                  <a:close/>
                  <a:moveTo>
                    <a:pt x="74" y="66"/>
                  </a:moveTo>
                  <a:cubicBezTo>
                    <a:pt x="74" y="22"/>
                    <a:pt x="74" y="22"/>
                    <a:pt x="74" y="22"/>
                  </a:cubicBezTo>
                  <a:cubicBezTo>
                    <a:pt x="68" y="16"/>
                    <a:pt x="58" y="12"/>
                    <a:pt x="47" y="12"/>
                  </a:cubicBezTo>
                  <a:cubicBezTo>
                    <a:pt x="29" y="12"/>
                    <a:pt x="14" y="28"/>
                    <a:pt x="14" y="47"/>
                  </a:cubicBezTo>
                  <a:cubicBezTo>
                    <a:pt x="14" y="66"/>
                    <a:pt x="29" y="82"/>
                    <a:pt x="47" y="82"/>
                  </a:cubicBezTo>
                  <a:cubicBezTo>
                    <a:pt x="58" y="82"/>
                    <a:pt x="69" y="77"/>
                    <a:pt x="7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E0881F17-8B2D-49FA-8F78-9DAD51E140FF}"/>
                </a:ext>
              </a:extLst>
            </p:cNvPr>
            <p:cNvSpPr>
              <a:spLocks/>
            </p:cNvSpPr>
            <p:nvPr userDrawn="1"/>
          </p:nvSpPr>
          <p:spPr bwMode="black">
            <a:xfrm>
              <a:off x="2754" y="2477"/>
              <a:ext cx="104" cy="108"/>
            </a:xfrm>
            <a:custGeom>
              <a:avLst/>
              <a:gdLst>
                <a:gd name="T0" fmla="*/ 52 w 104"/>
                <a:gd name="T1" fmla="*/ 65 h 108"/>
                <a:gd name="T2" fmla="*/ 19 w 104"/>
                <a:gd name="T3" fmla="*/ 108 h 108"/>
                <a:gd name="T4" fmla="*/ 0 w 104"/>
                <a:gd name="T5" fmla="*/ 108 h 108"/>
                <a:gd name="T6" fmla="*/ 43 w 104"/>
                <a:gd name="T7" fmla="*/ 52 h 108"/>
                <a:gd name="T8" fmla="*/ 3 w 104"/>
                <a:gd name="T9" fmla="*/ 0 h 108"/>
                <a:gd name="T10" fmla="*/ 22 w 104"/>
                <a:gd name="T11" fmla="*/ 0 h 108"/>
                <a:gd name="T12" fmla="*/ 52 w 104"/>
                <a:gd name="T13" fmla="*/ 39 h 108"/>
                <a:gd name="T14" fmla="*/ 83 w 104"/>
                <a:gd name="T15" fmla="*/ 0 h 108"/>
                <a:gd name="T16" fmla="*/ 102 w 104"/>
                <a:gd name="T17" fmla="*/ 0 h 108"/>
                <a:gd name="T18" fmla="*/ 62 w 104"/>
                <a:gd name="T19" fmla="*/ 52 h 108"/>
                <a:gd name="T20" fmla="*/ 104 w 104"/>
                <a:gd name="T21" fmla="*/ 108 h 108"/>
                <a:gd name="T22" fmla="*/ 85 w 104"/>
                <a:gd name="T23" fmla="*/ 108 h 108"/>
                <a:gd name="T24" fmla="*/ 52 w 104"/>
                <a:gd name="T25" fmla="*/ 6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08">
                  <a:moveTo>
                    <a:pt x="52" y="65"/>
                  </a:moveTo>
                  <a:lnTo>
                    <a:pt x="19" y="108"/>
                  </a:lnTo>
                  <a:lnTo>
                    <a:pt x="0" y="108"/>
                  </a:lnTo>
                  <a:lnTo>
                    <a:pt x="43" y="52"/>
                  </a:lnTo>
                  <a:lnTo>
                    <a:pt x="3" y="0"/>
                  </a:lnTo>
                  <a:lnTo>
                    <a:pt x="22" y="0"/>
                  </a:lnTo>
                  <a:lnTo>
                    <a:pt x="52" y="39"/>
                  </a:lnTo>
                  <a:lnTo>
                    <a:pt x="83" y="0"/>
                  </a:lnTo>
                  <a:lnTo>
                    <a:pt x="102" y="0"/>
                  </a:lnTo>
                  <a:lnTo>
                    <a:pt x="62" y="52"/>
                  </a:lnTo>
                  <a:lnTo>
                    <a:pt x="104" y="108"/>
                  </a:lnTo>
                  <a:lnTo>
                    <a:pt x="85" y="108"/>
                  </a:lnTo>
                  <a:lnTo>
                    <a:pt x="5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8E287595-A7F6-457E-B8D6-8BE7F9D3FA9B}"/>
                </a:ext>
              </a:extLst>
            </p:cNvPr>
            <p:cNvSpPr>
              <a:spLocks/>
            </p:cNvSpPr>
            <p:nvPr userDrawn="1"/>
          </p:nvSpPr>
          <p:spPr bwMode="black">
            <a:xfrm>
              <a:off x="2936" y="2475"/>
              <a:ext cx="81" cy="111"/>
            </a:xfrm>
            <a:custGeom>
              <a:avLst/>
              <a:gdLst>
                <a:gd name="T0" fmla="*/ 45 w 69"/>
                <a:gd name="T1" fmla="*/ 82 h 94"/>
                <a:gd name="T2" fmla="*/ 65 w 69"/>
                <a:gd name="T3" fmla="*/ 77 h 94"/>
                <a:gd name="T4" fmla="*/ 69 w 69"/>
                <a:gd name="T5" fmla="*/ 89 h 94"/>
                <a:gd name="T6" fmla="*/ 45 w 69"/>
                <a:gd name="T7" fmla="*/ 94 h 94"/>
                <a:gd name="T8" fmla="*/ 0 w 69"/>
                <a:gd name="T9" fmla="*/ 47 h 94"/>
                <a:gd name="T10" fmla="*/ 45 w 69"/>
                <a:gd name="T11" fmla="*/ 0 h 94"/>
                <a:gd name="T12" fmla="*/ 69 w 69"/>
                <a:gd name="T13" fmla="*/ 5 h 94"/>
                <a:gd name="T14" fmla="*/ 65 w 69"/>
                <a:gd name="T15" fmla="*/ 17 h 94"/>
                <a:gd name="T16" fmla="*/ 45 w 69"/>
                <a:gd name="T17" fmla="*/ 12 h 94"/>
                <a:gd name="T18" fmla="*/ 14 w 69"/>
                <a:gd name="T19" fmla="*/ 47 h 94"/>
                <a:gd name="T20" fmla="*/ 45 w 69"/>
                <a:gd name="T21"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4">
                  <a:moveTo>
                    <a:pt x="45" y="82"/>
                  </a:moveTo>
                  <a:cubicBezTo>
                    <a:pt x="52" y="82"/>
                    <a:pt x="59" y="81"/>
                    <a:pt x="65" y="77"/>
                  </a:cubicBezTo>
                  <a:cubicBezTo>
                    <a:pt x="69" y="89"/>
                    <a:pt x="69" y="89"/>
                    <a:pt x="69" y="89"/>
                  </a:cubicBezTo>
                  <a:cubicBezTo>
                    <a:pt x="61" y="93"/>
                    <a:pt x="54" y="94"/>
                    <a:pt x="45" y="94"/>
                  </a:cubicBezTo>
                  <a:cubicBezTo>
                    <a:pt x="20" y="94"/>
                    <a:pt x="0" y="73"/>
                    <a:pt x="0" y="47"/>
                  </a:cubicBezTo>
                  <a:cubicBezTo>
                    <a:pt x="0" y="21"/>
                    <a:pt x="20" y="0"/>
                    <a:pt x="45" y="0"/>
                  </a:cubicBezTo>
                  <a:cubicBezTo>
                    <a:pt x="54" y="0"/>
                    <a:pt x="61" y="1"/>
                    <a:pt x="69" y="5"/>
                  </a:cubicBezTo>
                  <a:cubicBezTo>
                    <a:pt x="65" y="17"/>
                    <a:pt x="65" y="17"/>
                    <a:pt x="65" y="17"/>
                  </a:cubicBezTo>
                  <a:cubicBezTo>
                    <a:pt x="60" y="14"/>
                    <a:pt x="54" y="12"/>
                    <a:pt x="45" y="12"/>
                  </a:cubicBezTo>
                  <a:cubicBezTo>
                    <a:pt x="28" y="12"/>
                    <a:pt x="14" y="28"/>
                    <a:pt x="14" y="47"/>
                  </a:cubicBezTo>
                  <a:cubicBezTo>
                    <a:pt x="14" y="66"/>
                    <a:pt x="28" y="82"/>
                    <a:pt x="4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a:extLst>
                <a:ext uri="{FF2B5EF4-FFF2-40B4-BE49-F238E27FC236}">
                  <a16:creationId xmlns:a16="http://schemas.microsoft.com/office/drawing/2014/main" id="{C3CD8DC9-821E-4664-996E-65225C860E0F}"/>
                </a:ext>
              </a:extLst>
            </p:cNvPr>
            <p:cNvSpPr>
              <a:spLocks noEditPoints="1"/>
            </p:cNvSpPr>
            <p:nvPr userDrawn="1"/>
          </p:nvSpPr>
          <p:spPr bwMode="black">
            <a:xfrm>
              <a:off x="3026" y="2475"/>
              <a:ext cx="112" cy="111"/>
            </a:xfrm>
            <a:custGeom>
              <a:avLst/>
              <a:gdLst>
                <a:gd name="T0" fmla="*/ 47 w 95"/>
                <a:gd name="T1" fmla="*/ 0 h 94"/>
                <a:gd name="T2" fmla="*/ 95 w 95"/>
                <a:gd name="T3" fmla="*/ 47 h 94"/>
                <a:gd name="T4" fmla="*/ 47 w 95"/>
                <a:gd name="T5" fmla="*/ 94 h 94"/>
                <a:gd name="T6" fmla="*/ 0 w 95"/>
                <a:gd name="T7" fmla="*/ 47 h 94"/>
                <a:gd name="T8" fmla="*/ 47 w 95"/>
                <a:gd name="T9" fmla="*/ 0 h 94"/>
                <a:gd name="T10" fmla="*/ 47 w 95"/>
                <a:gd name="T11" fmla="*/ 82 h 94"/>
                <a:gd name="T12" fmla="*/ 80 w 95"/>
                <a:gd name="T13" fmla="*/ 47 h 94"/>
                <a:gd name="T14" fmla="*/ 47 w 95"/>
                <a:gd name="T15" fmla="*/ 12 h 94"/>
                <a:gd name="T16" fmla="*/ 15 w 95"/>
                <a:gd name="T17" fmla="*/ 47 h 94"/>
                <a:gd name="T18" fmla="*/ 47 w 95"/>
                <a:gd name="T19"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4">
                  <a:moveTo>
                    <a:pt x="47" y="0"/>
                  </a:moveTo>
                  <a:cubicBezTo>
                    <a:pt x="74" y="0"/>
                    <a:pt x="95" y="21"/>
                    <a:pt x="95" y="47"/>
                  </a:cubicBezTo>
                  <a:cubicBezTo>
                    <a:pt x="95" y="73"/>
                    <a:pt x="74" y="94"/>
                    <a:pt x="47" y="94"/>
                  </a:cubicBezTo>
                  <a:cubicBezTo>
                    <a:pt x="21" y="94"/>
                    <a:pt x="0" y="73"/>
                    <a:pt x="0" y="47"/>
                  </a:cubicBezTo>
                  <a:cubicBezTo>
                    <a:pt x="0" y="21"/>
                    <a:pt x="21" y="0"/>
                    <a:pt x="47" y="0"/>
                  </a:cubicBezTo>
                  <a:close/>
                  <a:moveTo>
                    <a:pt x="47" y="82"/>
                  </a:moveTo>
                  <a:cubicBezTo>
                    <a:pt x="65" y="82"/>
                    <a:pt x="80" y="66"/>
                    <a:pt x="80" y="47"/>
                  </a:cubicBezTo>
                  <a:cubicBezTo>
                    <a:pt x="80" y="28"/>
                    <a:pt x="65" y="12"/>
                    <a:pt x="47" y="12"/>
                  </a:cubicBezTo>
                  <a:cubicBezTo>
                    <a:pt x="29" y="12"/>
                    <a:pt x="15" y="28"/>
                    <a:pt x="15" y="47"/>
                  </a:cubicBezTo>
                  <a:cubicBezTo>
                    <a:pt x="15" y="66"/>
                    <a:pt x="29" y="82"/>
                    <a:pt x="4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3E79AB79-B45B-4E32-906D-EF5C1E23E24A}"/>
                </a:ext>
              </a:extLst>
            </p:cNvPr>
            <p:cNvSpPr>
              <a:spLocks/>
            </p:cNvSpPr>
            <p:nvPr userDrawn="1"/>
          </p:nvSpPr>
          <p:spPr bwMode="black">
            <a:xfrm>
              <a:off x="3164" y="2475"/>
              <a:ext cx="166" cy="110"/>
            </a:xfrm>
            <a:custGeom>
              <a:avLst/>
              <a:gdLst>
                <a:gd name="T0" fmla="*/ 141 w 141"/>
                <a:gd name="T1" fmla="*/ 93 h 93"/>
                <a:gd name="T2" fmla="*/ 126 w 141"/>
                <a:gd name="T3" fmla="*/ 93 h 93"/>
                <a:gd name="T4" fmla="*/ 126 w 141"/>
                <a:gd name="T5" fmla="*/ 38 h 93"/>
                <a:gd name="T6" fmla="*/ 106 w 141"/>
                <a:gd name="T7" fmla="*/ 12 h 93"/>
                <a:gd name="T8" fmla="*/ 78 w 141"/>
                <a:gd name="T9" fmla="*/ 29 h 93"/>
                <a:gd name="T10" fmla="*/ 79 w 141"/>
                <a:gd name="T11" fmla="*/ 34 h 93"/>
                <a:gd name="T12" fmla="*/ 79 w 141"/>
                <a:gd name="T13" fmla="*/ 93 h 93"/>
                <a:gd name="T14" fmla="*/ 64 w 141"/>
                <a:gd name="T15" fmla="*/ 93 h 93"/>
                <a:gd name="T16" fmla="*/ 64 w 141"/>
                <a:gd name="T17" fmla="*/ 34 h 93"/>
                <a:gd name="T18" fmla="*/ 44 w 141"/>
                <a:gd name="T19" fmla="*/ 12 h 93"/>
                <a:gd name="T20" fmla="*/ 15 w 141"/>
                <a:gd name="T21" fmla="*/ 30 h 93"/>
                <a:gd name="T22" fmla="*/ 15 w 141"/>
                <a:gd name="T23" fmla="*/ 93 h 93"/>
                <a:gd name="T24" fmla="*/ 0 w 141"/>
                <a:gd name="T25" fmla="*/ 93 h 93"/>
                <a:gd name="T26" fmla="*/ 0 w 141"/>
                <a:gd name="T27" fmla="*/ 2 h 93"/>
                <a:gd name="T28" fmla="*/ 15 w 141"/>
                <a:gd name="T29" fmla="*/ 2 h 93"/>
                <a:gd name="T30" fmla="*/ 15 w 141"/>
                <a:gd name="T31" fmla="*/ 13 h 93"/>
                <a:gd name="T32" fmla="*/ 16 w 141"/>
                <a:gd name="T33" fmla="*/ 13 h 93"/>
                <a:gd name="T34" fmla="*/ 48 w 141"/>
                <a:gd name="T35" fmla="*/ 0 h 93"/>
                <a:gd name="T36" fmla="*/ 75 w 141"/>
                <a:gd name="T37" fmla="*/ 16 h 93"/>
                <a:gd name="T38" fmla="*/ 110 w 141"/>
                <a:gd name="T39" fmla="*/ 0 h 93"/>
                <a:gd name="T40" fmla="*/ 141 w 141"/>
                <a:gd name="T41" fmla="*/ 38 h 93"/>
                <a:gd name="T42" fmla="*/ 141 w 141"/>
                <a:gd name="T4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93">
                  <a:moveTo>
                    <a:pt x="141" y="93"/>
                  </a:moveTo>
                  <a:cubicBezTo>
                    <a:pt x="126" y="93"/>
                    <a:pt x="126" y="93"/>
                    <a:pt x="126" y="93"/>
                  </a:cubicBezTo>
                  <a:cubicBezTo>
                    <a:pt x="126" y="38"/>
                    <a:pt x="126" y="38"/>
                    <a:pt x="126" y="38"/>
                  </a:cubicBezTo>
                  <a:cubicBezTo>
                    <a:pt x="126" y="20"/>
                    <a:pt x="117" y="12"/>
                    <a:pt x="106" y="12"/>
                  </a:cubicBezTo>
                  <a:cubicBezTo>
                    <a:pt x="95" y="12"/>
                    <a:pt x="84" y="17"/>
                    <a:pt x="78" y="29"/>
                  </a:cubicBezTo>
                  <a:cubicBezTo>
                    <a:pt x="79" y="31"/>
                    <a:pt x="79" y="33"/>
                    <a:pt x="79" y="34"/>
                  </a:cubicBezTo>
                  <a:cubicBezTo>
                    <a:pt x="79" y="93"/>
                    <a:pt x="79" y="93"/>
                    <a:pt x="79" y="93"/>
                  </a:cubicBezTo>
                  <a:cubicBezTo>
                    <a:pt x="64" y="93"/>
                    <a:pt x="64" y="93"/>
                    <a:pt x="64" y="93"/>
                  </a:cubicBezTo>
                  <a:cubicBezTo>
                    <a:pt x="64" y="34"/>
                    <a:pt x="64" y="34"/>
                    <a:pt x="64" y="34"/>
                  </a:cubicBezTo>
                  <a:cubicBezTo>
                    <a:pt x="64" y="19"/>
                    <a:pt x="55" y="12"/>
                    <a:pt x="44" y="12"/>
                  </a:cubicBezTo>
                  <a:cubicBezTo>
                    <a:pt x="32" y="12"/>
                    <a:pt x="21" y="17"/>
                    <a:pt x="15" y="30"/>
                  </a:cubicBezTo>
                  <a:cubicBezTo>
                    <a:pt x="15" y="93"/>
                    <a:pt x="15" y="93"/>
                    <a:pt x="15" y="93"/>
                  </a:cubicBezTo>
                  <a:cubicBezTo>
                    <a:pt x="0" y="93"/>
                    <a:pt x="0" y="93"/>
                    <a:pt x="0" y="93"/>
                  </a:cubicBezTo>
                  <a:cubicBezTo>
                    <a:pt x="0" y="2"/>
                    <a:pt x="0" y="2"/>
                    <a:pt x="0" y="2"/>
                  </a:cubicBezTo>
                  <a:cubicBezTo>
                    <a:pt x="15" y="2"/>
                    <a:pt x="15" y="2"/>
                    <a:pt x="15" y="2"/>
                  </a:cubicBezTo>
                  <a:cubicBezTo>
                    <a:pt x="15" y="13"/>
                    <a:pt x="15" y="13"/>
                    <a:pt x="15" y="13"/>
                  </a:cubicBezTo>
                  <a:cubicBezTo>
                    <a:pt x="16" y="13"/>
                    <a:pt x="16" y="13"/>
                    <a:pt x="16" y="13"/>
                  </a:cubicBezTo>
                  <a:cubicBezTo>
                    <a:pt x="22" y="5"/>
                    <a:pt x="34" y="0"/>
                    <a:pt x="48" y="0"/>
                  </a:cubicBezTo>
                  <a:cubicBezTo>
                    <a:pt x="59" y="0"/>
                    <a:pt x="69" y="5"/>
                    <a:pt x="75" y="16"/>
                  </a:cubicBezTo>
                  <a:cubicBezTo>
                    <a:pt x="83" y="6"/>
                    <a:pt x="94" y="0"/>
                    <a:pt x="110" y="0"/>
                  </a:cubicBezTo>
                  <a:cubicBezTo>
                    <a:pt x="127" y="0"/>
                    <a:pt x="141" y="13"/>
                    <a:pt x="141" y="38"/>
                  </a:cubicBezTo>
                  <a:lnTo>
                    <a:pt x="141"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a:extLst>
                <a:ext uri="{FF2B5EF4-FFF2-40B4-BE49-F238E27FC236}">
                  <a16:creationId xmlns:a16="http://schemas.microsoft.com/office/drawing/2014/main" id="{4B73F455-86CF-4F12-9C6D-18755FBF4EB7}"/>
                </a:ext>
              </a:extLst>
            </p:cNvPr>
            <p:cNvSpPr>
              <a:spLocks noEditPoints="1"/>
            </p:cNvSpPr>
            <p:nvPr userDrawn="1"/>
          </p:nvSpPr>
          <p:spPr bwMode="black">
            <a:xfrm>
              <a:off x="3363" y="2475"/>
              <a:ext cx="105" cy="158"/>
            </a:xfrm>
            <a:custGeom>
              <a:avLst/>
              <a:gdLst>
                <a:gd name="T0" fmla="*/ 15 w 89"/>
                <a:gd name="T1" fmla="*/ 86 h 134"/>
                <a:gd name="T2" fmla="*/ 14 w 89"/>
                <a:gd name="T3" fmla="*/ 87 h 134"/>
                <a:gd name="T4" fmla="*/ 14 w 89"/>
                <a:gd name="T5" fmla="*/ 134 h 134"/>
                <a:gd name="T6" fmla="*/ 0 w 89"/>
                <a:gd name="T7" fmla="*/ 134 h 134"/>
                <a:gd name="T8" fmla="*/ 0 w 89"/>
                <a:gd name="T9" fmla="*/ 2 h 134"/>
                <a:gd name="T10" fmla="*/ 14 w 89"/>
                <a:gd name="T11" fmla="*/ 2 h 134"/>
                <a:gd name="T12" fmla="*/ 14 w 89"/>
                <a:gd name="T13" fmla="*/ 12 h 134"/>
                <a:gd name="T14" fmla="*/ 15 w 89"/>
                <a:gd name="T15" fmla="*/ 12 h 134"/>
                <a:gd name="T16" fmla="*/ 45 w 89"/>
                <a:gd name="T17" fmla="*/ 0 h 134"/>
                <a:gd name="T18" fmla="*/ 89 w 89"/>
                <a:gd name="T19" fmla="*/ 47 h 134"/>
                <a:gd name="T20" fmla="*/ 43 w 89"/>
                <a:gd name="T21" fmla="*/ 94 h 134"/>
                <a:gd name="T22" fmla="*/ 15 w 89"/>
                <a:gd name="T23" fmla="*/ 86 h 134"/>
                <a:gd name="T24" fmla="*/ 14 w 89"/>
                <a:gd name="T25" fmla="*/ 28 h 134"/>
                <a:gd name="T26" fmla="*/ 14 w 89"/>
                <a:gd name="T27" fmla="*/ 74 h 134"/>
                <a:gd name="T28" fmla="*/ 41 w 89"/>
                <a:gd name="T29" fmla="*/ 82 h 134"/>
                <a:gd name="T30" fmla="*/ 74 w 89"/>
                <a:gd name="T31" fmla="*/ 47 h 134"/>
                <a:gd name="T32" fmla="*/ 41 w 89"/>
                <a:gd name="T33" fmla="*/ 12 h 134"/>
                <a:gd name="T34" fmla="*/ 14 w 89"/>
                <a:gd name="T35" fmla="*/ 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34">
                  <a:moveTo>
                    <a:pt x="15" y="86"/>
                  </a:moveTo>
                  <a:cubicBezTo>
                    <a:pt x="14" y="87"/>
                    <a:pt x="14" y="87"/>
                    <a:pt x="14" y="87"/>
                  </a:cubicBezTo>
                  <a:cubicBezTo>
                    <a:pt x="14" y="134"/>
                    <a:pt x="14" y="134"/>
                    <a:pt x="14" y="134"/>
                  </a:cubicBezTo>
                  <a:cubicBezTo>
                    <a:pt x="0" y="134"/>
                    <a:pt x="0" y="134"/>
                    <a:pt x="0" y="134"/>
                  </a:cubicBezTo>
                  <a:cubicBezTo>
                    <a:pt x="0" y="2"/>
                    <a:pt x="0" y="2"/>
                    <a:pt x="0" y="2"/>
                  </a:cubicBezTo>
                  <a:cubicBezTo>
                    <a:pt x="14" y="2"/>
                    <a:pt x="14" y="2"/>
                    <a:pt x="14" y="2"/>
                  </a:cubicBezTo>
                  <a:cubicBezTo>
                    <a:pt x="14" y="12"/>
                    <a:pt x="14" y="12"/>
                    <a:pt x="14" y="12"/>
                  </a:cubicBezTo>
                  <a:cubicBezTo>
                    <a:pt x="15" y="12"/>
                    <a:pt x="15" y="12"/>
                    <a:pt x="15" y="12"/>
                  </a:cubicBezTo>
                  <a:cubicBezTo>
                    <a:pt x="21" y="5"/>
                    <a:pt x="32" y="0"/>
                    <a:pt x="45" y="0"/>
                  </a:cubicBezTo>
                  <a:cubicBezTo>
                    <a:pt x="69" y="0"/>
                    <a:pt x="89" y="21"/>
                    <a:pt x="89" y="47"/>
                  </a:cubicBezTo>
                  <a:cubicBezTo>
                    <a:pt x="89" y="73"/>
                    <a:pt x="69" y="94"/>
                    <a:pt x="43" y="94"/>
                  </a:cubicBezTo>
                  <a:cubicBezTo>
                    <a:pt x="30" y="94"/>
                    <a:pt x="21" y="91"/>
                    <a:pt x="15" y="86"/>
                  </a:cubicBezTo>
                  <a:close/>
                  <a:moveTo>
                    <a:pt x="14" y="28"/>
                  </a:moveTo>
                  <a:cubicBezTo>
                    <a:pt x="14" y="74"/>
                    <a:pt x="14" y="74"/>
                    <a:pt x="14" y="74"/>
                  </a:cubicBezTo>
                  <a:cubicBezTo>
                    <a:pt x="21" y="79"/>
                    <a:pt x="30" y="82"/>
                    <a:pt x="41" y="82"/>
                  </a:cubicBezTo>
                  <a:cubicBezTo>
                    <a:pt x="59" y="82"/>
                    <a:pt x="74" y="66"/>
                    <a:pt x="74" y="47"/>
                  </a:cubicBezTo>
                  <a:cubicBezTo>
                    <a:pt x="74" y="28"/>
                    <a:pt x="59" y="12"/>
                    <a:pt x="41" y="12"/>
                  </a:cubicBezTo>
                  <a:cubicBezTo>
                    <a:pt x="30" y="12"/>
                    <a:pt x="20" y="17"/>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a:extLst>
                <a:ext uri="{FF2B5EF4-FFF2-40B4-BE49-F238E27FC236}">
                  <a16:creationId xmlns:a16="http://schemas.microsoft.com/office/drawing/2014/main" id="{E2D525E1-3EA5-4004-8850-057D86171684}"/>
                </a:ext>
              </a:extLst>
            </p:cNvPr>
            <p:cNvSpPr>
              <a:spLocks/>
            </p:cNvSpPr>
            <p:nvPr userDrawn="1"/>
          </p:nvSpPr>
          <p:spPr bwMode="black">
            <a:xfrm>
              <a:off x="3493" y="2428"/>
              <a:ext cx="35" cy="158"/>
            </a:xfrm>
            <a:custGeom>
              <a:avLst/>
              <a:gdLst>
                <a:gd name="T0" fmla="*/ 27 w 29"/>
                <a:gd name="T1" fmla="*/ 134 h 134"/>
                <a:gd name="T2" fmla="*/ 0 w 29"/>
                <a:gd name="T3" fmla="*/ 109 h 134"/>
                <a:gd name="T4" fmla="*/ 0 w 29"/>
                <a:gd name="T5" fmla="*/ 0 h 134"/>
                <a:gd name="T6" fmla="*/ 15 w 29"/>
                <a:gd name="T7" fmla="*/ 0 h 134"/>
                <a:gd name="T8" fmla="*/ 15 w 29"/>
                <a:gd name="T9" fmla="*/ 109 h 134"/>
                <a:gd name="T10" fmla="*/ 29 w 29"/>
                <a:gd name="T11" fmla="*/ 121 h 134"/>
                <a:gd name="T12" fmla="*/ 27 w 29"/>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9" h="134">
                  <a:moveTo>
                    <a:pt x="27" y="134"/>
                  </a:moveTo>
                  <a:cubicBezTo>
                    <a:pt x="11" y="134"/>
                    <a:pt x="0" y="125"/>
                    <a:pt x="0" y="109"/>
                  </a:cubicBezTo>
                  <a:cubicBezTo>
                    <a:pt x="0" y="0"/>
                    <a:pt x="0" y="0"/>
                    <a:pt x="0" y="0"/>
                  </a:cubicBezTo>
                  <a:cubicBezTo>
                    <a:pt x="15" y="0"/>
                    <a:pt x="15" y="0"/>
                    <a:pt x="15" y="0"/>
                  </a:cubicBezTo>
                  <a:cubicBezTo>
                    <a:pt x="15" y="109"/>
                    <a:pt x="15" y="109"/>
                    <a:pt x="15" y="109"/>
                  </a:cubicBezTo>
                  <a:cubicBezTo>
                    <a:pt x="15" y="117"/>
                    <a:pt x="21" y="121"/>
                    <a:pt x="29" y="121"/>
                  </a:cubicBezTo>
                  <a:lnTo>
                    <a:pt x="27"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a:extLst>
                <a:ext uri="{FF2B5EF4-FFF2-40B4-BE49-F238E27FC236}">
                  <a16:creationId xmlns:a16="http://schemas.microsoft.com/office/drawing/2014/main" id="{4109304D-99AD-4468-8A3D-87FCADCB9073}"/>
                </a:ext>
              </a:extLst>
            </p:cNvPr>
            <p:cNvSpPr>
              <a:spLocks noEditPoints="1"/>
            </p:cNvSpPr>
            <p:nvPr userDrawn="1"/>
          </p:nvSpPr>
          <p:spPr bwMode="black">
            <a:xfrm>
              <a:off x="3551" y="2432"/>
              <a:ext cx="21" cy="153"/>
            </a:xfrm>
            <a:custGeom>
              <a:avLst/>
              <a:gdLst>
                <a:gd name="T0" fmla="*/ 9 w 18"/>
                <a:gd name="T1" fmla="*/ 0 h 129"/>
                <a:gd name="T2" fmla="*/ 18 w 18"/>
                <a:gd name="T3" fmla="*/ 9 h 129"/>
                <a:gd name="T4" fmla="*/ 9 w 18"/>
                <a:gd name="T5" fmla="*/ 17 h 129"/>
                <a:gd name="T6" fmla="*/ 0 w 18"/>
                <a:gd name="T7" fmla="*/ 9 h 129"/>
                <a:gd name="T8" fmla="*/ 9 w 18"/>
                <a:gd name="T9" fmla="*/ 0 h 129"/>
                <a:gd name="T10" fmla="*/ 2 w 18"/>
                <a:gd name="T11" fmla="*/ 38 h 129"/>
                <a:gd name="T12" fmla="*/ 16 w 18"/>
                <a:gd name="T13" fmla="*/ 38 h 129"/>
                <a:gd name="T14" fmla="*/ 16 w 18"/>
                <a:gd name="T15" fmla="*/ 129 h 129"/>
                <a:gd name="T16" fmla="*/ 2 w 18"/>
                <a:gd name="T17" fmla="*/ 129 h 129"/>
                <a:gd name="T18" fmla="*/ 2 w 18"/>
                <a:gd name="T19" fmla="*/ 3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9" y="0"/>
                  </a:moveTo>
                  <a:cubicBezTo>
                    <a:pt x="14" y="0"/>
                    <a:pt x="18" y="4"/>
                    <a:pt x="18" y="9"/>
                  </a:cubicBezTo>
                  <a:cubicBezTo>
                    <a:pt x="18" y="13"/>
                    <a:pt x="14" y="17"/>
                    <a:pt x="9" y="17"/>
                  </a:cubicBezTo>
                  <a:cubicBezTo>
                    <a:pt x="4" y="17"/>
                    <a:pt x="0" y="13"/>
                    <a:pt x="0" y="9"/>
                  </a:cubicBezTo>
                  <a:cubicBezTo>
                    <a:pt x="0" y="4"/>
                    <a:pt x="4" y="0"/>
                    <a:pt x="9" y="0"/>
                  </a:cubicBezTo>
                  <a:close/>
                  <a:moveTo>
                    <a:pt x="2" y="38"/>
                  </a:moveTo>
                  <a:cubicBezTo>
                    <a:pt x="16" y="38"/>
                    <a:pt x="16" y="38"/>
                    <a:pt x="16" y="38"/>
                  </a:cubicBezTo>
                  <a:cubicBezTo>
                    <a:pt x="16" y="129"/>
                    <a:pt x="16" y="129"/>
                    <a:pt x="16" y="129"/>
                  </a:cubicBezTo>
                  <a:cubicBezTo>
                    <a:pt x="2" y="129"/>
                    <a:pt x="2" y="129"/>
                    <a:pt x="2" y="129"/>
                  </a:cubicBezTo>
                  <a:lnTo>
                    <a:pt x="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a:extLst>
                <a:ext uri="{FF2B5EF4-FFF2-40B4-BE49-F238E27FC236}">
                  <a16:creationId xmlns:a16="http://schemas.microsoft.com/office/drawing/2014/main" id="{7EF1A094-985E-43C5-9ECC-079415D0928F}"/>
                </a:ext>
              </a:extLst>
            </p:cNvPr>
            <p:cNvSpPr>
              <a:spLocks noEditPoints="1"/>
            </p:cNvSpPr>
            <p:nvPr userDrawn="1"/>
          </p:nvSpPr>
          <p:spPr bwMode="black">
            <a:xfrm>
              <a:off x="3598" y="2475"/>
              <a:ext cx="105" cy="111"/>
            </a:xfrm>
            <a:custGeom>
              <a:avLst/>
              <a:gdLst>
                <a:gd name="T0" fmla="*/ 73 w 89"/>
                <a:gd name="T1" fmla="*/ 9 h 94"/>
                <a:gd name="T2" fmla="*/ 74 w 89"/>
                <a:gd name="T3" fmla="*/ 8 h 94"/>
                <a:gd name="T4" fmla="*/ 74 w 89"/>
                <a:gd name="T5" fmla="*/ 2 h 94"/>
                <a:gd name="T6" fmla="*/ 89 w 89"/>
                <a:gd name="T7" fmla="*/ 2 h 94"/>
                <a:gd name="T8" fmla="*/ 89 w 89"/>
                <a:gd name="T9" fmla="*/ 93 h 94"/>
                <a:gd name="T10" fmla="*/ 74 w 89"/>
                <a:gd name="T11" fmla="*/ 93 h 94"/>
                <a:gd name="T12" fmla="*/ 74 w 89"/>
                <a:gd name="T13" fmla="*/ 83 h 94"/>
                <a:gd name="T14" fmla="*/ 73 w 89"/>
                <a:gd name="T15" fmla="*/ 82 h 94"/>
                <a:gd name="T16" fmla="*/ 43 w 89"/>
                <a:gd name="T17" fmla="*/ 94 h 94"/>
                <a:gd name="T18" fmla="*/ 0 w 89"/>
                <a:gd name="T19" fmla="*/ 47 h 94"/>
                <a:gd name="T20" fmla="*/ 45 w 89"/>
                <a:gd name="T21" fmla="*/ 0 h 94"/>
                <a:gd name="T22" fmla="*/ 73 w 89"/>
                <a:gd name="T23" fmla="*/ 9 h 94"/>
                <a:gd name="T24" fmla="*/ 74 w 89"/>
                <a:gd name="T25" fmla="*/ 66 h 94"/>
                <a:gd name="T26" fmla="*/ 74 w 89"/>
                <a:gd name="T27" fmla="*/ 22 h 94"/>
                <a:gd name="T28" fmla="*/ 47 w 89"/>
                <a:gd name="T29" fmla="*/ 12 h 94"/>
                <a:gd name="T30" fmla="*/ 14 w 89"/>
                <a:gd name="T31" fmla="*/ 47 h 94"/>
                <a:gd name="T32" fmla="*/ 47 w 89"/>
                <a:gd name="T33" fmla="*/ 82 h 94"/>
                <a:gd name="T34" fmla="*/ 74 w 89"/>
                <a:gd name="T35"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4">
                  <a:moveTo>
                    <a:pt x="73" y="9"/>
                  </a:moveTo>
                  <a:cubicBezTo>
                    <a:pt x="74" y="8"/>
                    <a:pt x="74" y="8"/>
                    <a:pt x="74" y="8"/>
                  </a:cubicBezTo>
                  <a:cubicBezTo>
                    <a:pt x="74" y="2"/>
                    <a:pt x="74" y="2"/>
                    <a:pt x="74" y="2"/>
                  </a:cubicBezTo>
                  <a:cubicBezTo>
                    <a:pt x="89" y="2"/>
                    <a:pt x="89" y="2"/>
                    <a:pt x="89" y="2"/>
                  </a:cubicBezTo>
                  <a:cubicBezTo>
                    <a:pt x="89" y="93"/>
                    <a:pt x="89" y="93"/>
                    <a:pt x="89" y="93"/>
                  </a:cubicBezTo>
                  <a:cubicBezTo>
                    <a:pt x="74" y="93"/>
                    <a:pt x="74" y="93"/>
                    <a:pt x="74" y="93"/>
                  </a:cubicBezTo>
                  <a:cubicBezTo>
                    <a:pt x="74" y="83"/>
                    <a:pt x="74" y="83"/>
                    <a:pt x="74" y="83"/>
                  </a:cubicBezTo>
                  <a:cubicBezTo>
                    <a:pt x="73" y="82"/>
                    <a:pt x="73" y="82"/>
                    <a:pt x="73" y="82"/>
                  </a:cubicBezTo>
                  <a:cubicBezTo>
                    <a:pt x="67" y="89"/>
                    <a:pt x="57" y="94"/>
                    <a:pt x="43" y="94"/>
                  </a:cubicBezTo>
                  <a:cubicBezTo>
                    <a:pt x="19" y="94"/>
                    <a:pt x="0" y="73"/>
                    <a:pt x="0" y="47"/>
                  </a:cubicBezTo>
                  <a:cubicBezTo>
                    <a:pt x="0" y="21"/>
                    <a:pt x="20" y="0"/>
                    <a:pt x="45" y="0"/>
                  </a:cubicBezTo>
                  <a:cubicBezTo>
                    <a:pt x="58" y="0"/>
                    <a:pt x="67" y="4"/>
                    <a:pt x="73" y="9"/>
                  </a:cubicBezTo>
                  <a:close/>
                  <a:moveTo>
                    <a:pt x="74" y="66"/>
                  </a:moveTo>
                  <a:cubicBezTo>
                    <a:pt x="74" y="22"/>
                    <a:pt x="74" y="22"/>
                    <a:pt x="74" y="22"/>
                  </a:cubicBezTo>
                  <a:cubicBezTo>
                    <a:pt x="68" y="16"/>
                    <a:pt x="58" y="12"/>
                    <a:pt x="47" y="12"/>
                  </a:cubicBezTo>
                  <a:cubicBezTo>
                    <a:pt x="29" y="12"/>
                    <a:pt x="14" y="28"/>
                    <a:pt x="14" y="47"/>
                  </a:cubicBezTo>
                  <a:cubicBezTo>
                    <a:pt x="14" y="66"/>
                    <a:pt x="29" y="82"/>
                    <a:pt x="47" y="82"/>
                  </a:cubicBezTo>
                  <a:cubicBezTo>
                    <a:pt x="58" y="82"/>
                    <a:pt x="69" y="77"/>
                    <a:pt x="7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a:extLst>
                <a:ext uri="{FF2B5EF4-FFF2-40B4-BE49-F238E27FC236}">
                  <a16:creationId xmlns:a16="http://schemas.microsoft.com/office/drawing/2014/main" id="{7C65AD10-7221-4200-A55A-4B1CF8AE87F3}"/>
                </a:ext>
              </a:extLst>
            </p:cNvPr>
            <p:cNvSpPr>
              <a:spLocks/>
            </p:cNvSpPr>
            <p:nvPr userDrawn="1"/>
          </p:nvSpPr>
          <p:spPr bwMode="black">
            <a:xfrm>
              <a:off x="3737" y="2475"/>
              <a:ext cx="97" cy="110"/>
            </a:xfrm>
            <a:custGeom>
              <a:avLst/>
              <a:gdLst>
                <a:gd name="T0" fmla="*/ 0 w 82"/>
                <a:gd name="T1" fmla="*/ 2 h 93"/>
                <a:gd name="T2" fmla="*/ 15 w 82"/>
                <a:gd name="T3" fmla="*/ 2 h 93"/>
                <a:gd name="T4" fmla="*/ 15 w 82"/>
                <a:gd name="T5" fmla="*/ 13 h 93"/>
                <a:gd name="T6" fmla="*/ 16 w 82"/>
                <a:gd name="T7" fmla="*/ 14 h 93"/>
                <a:gd name="T8" fmla="*/ 49 w 82"/>
                <a:gd name="T9" fmla="*/ 0 h 93"/>
                <a:gd name="T10" fmla="*/ 82 w 82"/>
                <a:gd name="T11" fmla="*/ 38 h 93"/>
                <a:gd name="T12" fmla="*/ 82 w 82"/>
                <a:gd name="T13" fmla="*/ 93 h 93"/>
                <a:gd name="T14" fmla="*/ 68 w 82"/>
                <a:gd name="T15" fmla="*/ 93 h 93"/>
                <a:gd name="T16" fmla="*/ 68 w 82"/>
                <a:gd name="T17" fmla="*/ 38 h 93"/>
                <a:gd name="T18" fmla="*/ 46 w 82"/>
                <a:gd name="T19" fmla="*/ 12 h 93"/>
                <a:gd name="T20" fmla="*/ 15 w 82"/>
                <a:gd name="T21" fmla="*/ 30 h 93"/>
                <a:gd name="T22" fmla="*/ 15 w 82"/>
                <a:gd name="T23" fmla="*/ 93 h 93"/>
                <a:gd name="T24" fmla="*/ 0 w 82"/>
                <a:gd name="T25" fmla="*/ 93 h 93"/>
                <a:gd name="T26" fmla="*/ 0 w 82"/>
                <a:gd name="T2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3">
                  <a:moveTo>
                    <a:pt x="0" y="2"/>
                  </a:moveTo>
                  <a:cubicBezTo>
                    <a:pt x="15" y="2"/>
                    <a:pt x="15" y="2"/>
                    <a:pt x="15" y="2"/>
                  </a:cubicBezTo>
                  <a:cubicBezTo>
                    <a:pt x="15" y="13"/>
                    <a:pt x="15" y="13"/>
                    <a:pt x="15" y="13"/>
                  </a:cubicBezTo>
                  <a:cubicBezTo>
                    <a:pt x="16" y="14"/>
                    <a:pt x="16" y="14"/>
                    <a:pt x="16" y="14"/>
                  </a:cubicBezTo>
                  <a:cubicBezTo>
                    <a:pt x="23" y="6"/>
                    <a:pt x="35" y="0"/>
                    <a:pt x="49" y="0"/>
                  </a:cubicBezTo>
                  <a:cubicBezTo>
                    <a:pt x="67" y="0"/>
                    <a:pt x="82" y="13"/>
                    <a:pt x="82" y="38"/>
                  </a:cubicBezTo>
                  <a:cubicBezTo>
                    <a:pt x="82" y="93"/>
                    <a:pt x="82" y="93"/>
                    <a:pt x="82" y="93"/>
                  </a:cubicBezTo>
                  <a:cubicBezTo>
                    <a:pt x="68" y="93"/>
                    <a:pt x="68" y="93"/>
                    <a:pt x="68" y="93"/>
                  </a:cubicBezTo>
                  <a:cubicBezTo>
                    <a:pt x="68" y="38"/>
                    <a:pt x="68" y="38"/>
                    <a:pt x="68" y="38"/>
                  </a:cubicBezTo>
                  <a:cubicBezTo>
                    <a:pt x="68" y="20"/>
                    <a:pt x="58" y="12"/>
                    <a:pt x="46" y="12"/>
                  </a:cubicBezTo>
                  <a:cubicBezTo>
                    <a:pt x="33" y="12"/>
                    <a:pt x="21" y="18"/>
                    <a:pt x="15" y="30"/>
                  </a:cubicBezTo>
                  <a:cubicBezTo>
                    <a:pt x="15" y="93"/>
                    <a:pt x="15" y="93"/>
                    <a:pt x="15" y="93"/>
                  </a:cubicBezTo>
                  <a:cubicBezTo>
                    <a:pt x="0" y="93"/>
                    <a:pt x="0" y="93"/>
                    <a:pt x="0" y="93"/>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a:extLst>
                <a:ext uri="{FF2B5EF4-FFF2-40B4-BE49-F238E27FC236}">
                  <a16:creationId xmlns:a16="http://schemas.microsoft.com/office/drawing/2014/main" id="{7B53D3B0-99EA-4416-94E1-6D2EED70D937}"/>
                </a:ext>
              </a:extLst>
            </p:cNvPr>
            <p:cNvSpPr>
              <a:spLocks/>
            </p:cNvSpPr>
            <p:nvPr userDrawn="1"/>
          </p:nvSpPr>
          <p:spPr bwMode="black">
            <a:xfrm>
              <a:off x="3859" y="2475"/>
              <a:ext cx="82" cy="111"/>
            </a:xfrm>
            <a:custGeom>
              <a:avLst/>
              <a:gdLst>
                <a:gd name="T0" fmla="*/ 45 w 69"/>
                <a:gd name="T1" fmla="*/ 82 h 94"/>
                <a:gd name="T2" fmla="*/ 65 w 69"/>
                <a:gd name="T3" fmla="*/ 77 h 94"/>
                <a:gd name="T4" fmla="*/ 69 w 69"/>
                <a:gd name="T5" fmla="*/ 89 h 94"/>
                <a:gd name="T6" fmla="*/ 45 w 69"/>
                <a:gd name="T7" fmla="*/ 94 h 94"/>
                <a:gd name="T8" fmla="*/ 0 w 69"/>
                <a:gd name="T9" fmla="*/ 47 h 94"/>
                <a:gd name="T10" fmla="*/ 45 w 69"/>
                <a:gd name="T11" fmla="*/ 0 h 94"/>
                <a:gd name="T12" fmla="*/ 69 w 69"/>
                <a:gd name="T13" fmla="*/ 5 h 94"/>
                <a:gd name="T14" fmla="*/ 65 w 69"/>
                <a:gd name="T15" fmla="*/ 17 h 94"/>
                <a:gd name="T16" fmla="*/ 45 w 69"/>
                <a:gd name="T17" fmla="*/ 12 h 94"/>
                <a:gd name="T18" fmla="*/ 14 w 69"/>
                <a:gd name="T19" fmla="*/ 47 h 94"/>
                <a:gd name="T20" fmla="*/ 45 w 69"/>
                <a:gd name="T21"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4">
                  <a:moveTo>
                    <a:pt x="45" y="82"/>
                  </a:moveTo>
                  <a:cubicBezTo>
                    <a:pt x="53" y="82"/>
                    <a:pt x="59" y="81"/>
                    <a:pt x="65" y="77"/>
                  </a:cubicBezTo>
                  <a:cubicBezTo>
                    <a:pt x="69" y="89"/>
                    <a:pt x="69" y="89"/>
                    <a:pt x="69" y="89"/>
                  </a:cubicBezTo>
                  <a:cubicBezTo>
                    <a:pt x="61" y="93"/>
                    <a:pt x="54" y="94"/>
                    <a:pt x="45" y="94"/>
                  </a:cubicBezTo>
                  <a:cubicBezTo>
                    <a:pt x="20" y="94"/>
                    <a:pt x="0" y="73"/>
                    <a:pt x="0" y="47"/>
                  </a:cubicBezTo>
                  <a:cubicBezTo>
                    <a:pt x="0" y="21"/>
                    <a:pt x="20" y="0"/>
                    <a:pt x="45" y="0"/>
                  </a:cubicBezTo>
                  <a:cubicBezTo>
                    <a:pt x="54" y="0"/>
                    <a:pt x="61" y="1"/>
                    <a:pt x="69" y="5"/>
                  </a:cubicBezTo>
                  <a:cubicBezTo>
                    <a:pt x="65" y="17"/>
                    <a:pt x="65" y="17"/>
                    <a:pt x="65" y="17"/>
                  </a:cubicBezTo>
                  <a:cubicBezTo>
                    <a:pt x="60" y="14"/>
                    <a:pt x="54" y="12"/>
                    <a:pt x="45" y="12"/>
                  </a:cubicBezTo>
                  <a:cubicBezTo>
                    <a:pt x="28" y="12"/>
                    <a:pt x="14" y="28"/>
                    <a:pt x="14" y="47"/>
                  </a:cubicBezTo>
                  <a:cubicBezTo>
                    <a:pt x="14" y="66"/>
                    <a:pt x="28" y="82"/>
                    <a:pt x="4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a:extLst>
                <a:ext uri="{FF2B5EF4-FFF2-40B4-BE49-F238E27FC236}">
                  <a16:creationId xmlns:a16="http://schemas.microsoft.com/office/drawing/2014/main" id="{5C3787E3-790C-4CB6-A9E0-AE864D928D93}"/>
                </a:ext>
              </a:extLst>
            </p:cNvPr>
            <p:cNvSpPr>
              <a:spLocks noEditPoints="1"/>
            </p:cNvSpPr>
            <p:nvPr userDrawn="1"/>
          </p:nvSpPr>
          <p:spPr bwMode="black">
            <a:xfrm>
              <a:off x="3951" y="2475"/>
              <a:ext cx="99" cy="111"/>
            </a:xfrm>
            <a:custGeom>
              <a:avLst/>
              <a:gdLst>
                <a:gd name="T0" fmla="*/ 84 w 84"/>
                <a:gd name="T1" fmla="*/ 38 h 94"/>
                <a:gd name="T2" fmla="*/ 84 w 84"/>
                <a:gd name="T3" fmla="*/ 49 h 94"/>
                <a:gd name="T4" fmla="*/ 14 w 84"/>
                <a:gd name="T5" fmla="*/ 49 h 94"/>
                <a:gd name="T6" fmla="*/ 49 w 84"/>
                <a:gd name="T7" fmla="*/ 82 h 94"/>
                <a:gd name="T8" fmla="*/ 76 w 84"/>
                <a:gd name="T9" fmla="*/ 76 h 94"/>
                <a:gd name="T10" fmla="*/ 79 w 84"/>
                <a:gd name="T11" fmla="*/ 88 h 94"/>
                <a:gd name="T12" fmla="*/ 49 w 84"/>
                <a:gd name="T13" fmla="*/ 94 h 94"/>
                <a:gd name="T14" fmla="*/ 0 w 84"/>
                <a:gd name="T15" fmla="*/ 47 h 94"/>
                <a:gd name="T16" fmla="*/ 44 w 84"/>
                <a:gd name="T17" fmla="*/ 0 h 94"/>
                <a:gd name="T18" fmla="*/ 84 w 84"/>
                <a:gd name="T19" fmla="*/ 38 h 94"/>
                <a:gd name="T20" fmla="*/ 16 w 84"/>
                <a:gd name="T21" fmla="*/ 36 h 94"/>
                <a:gd name="T22" fmla="*/ 69 w 84"/>
                <a:gd name="T23" fmla="*/ 36 h 94"/>
                <a:gd name="T24" fmla="*/ 44 w 84"/>
                <a:gd name="T25" fmla="*/ 12 h 94"/>
                <a:gd name="T26" fmla="*/ 16 w 84"/>
                <a:gd name="T27" fmla="*/ 3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4">
                  <a:moveTo>
                    <a:pt x="84" y="38"/>
                  </a:moveTo>
                  <a:cubicBezTo>
                    <a:pt x="84" y="49"/>
                    <a:pt x="84" y="49"/>
                    <a:pt x="84" y="49"/>
                  </a:cubicBezTo>
                  <a:cubicBezTo>
                    <a:pt x="14" y="49"/>
                    <a:pt x="14" y="49"/>
                    <a:pt x="14" y="49"/>
                  </a:cubicBezTo>
                  <a:cubicBezTo>
                    <a:pt x="16" y="70"/>
                    <a:pt x="27" y="81"/>
                    <a:pt x="49" y="82"/>
                  </a:cubicBezTo>
                  <a:cubicBezTo>
                    <a:pt x="59" y="82"/>
                    <a:pt x="68" y="80"/>
                    <a:pt x="76" y="76"/>
                  </a:cubicBezTo>
                  <a:cubicBezTo>
                    <a:pt x="79" y="88"/>
                    <a:pt x="79" y="88"/>
                    <a:pt x="79" y="88"/>
                  </a:cubicBezTo>
                  <a:cubicBezTo>
                    <a:pt x="70" y="92"/>
                    <a:pt x="59" y="94"/>
                    <a:pt x="49" y="94"/>
                  </a:cubicBezTo>
                  <a:cubicBezTo>
                    <a:pt x="21" y="94"/>
                    <a:pt x="0" y="77"/>
                    <a:pt x="0" y="47"/>
                  </a:cubicBezTo>
                  <a:cubicBezTo>
                    <a:pt x="0" y="22"/>
                    <a:pt x="18" y="0"/>
                    <a:pt x="44" y="0"/>
                  </a:cubicBezTo>
                  <a:cubicBezTo>
                    <a:pt x="67" y="0"/>
                    <a:pt x="81" y="13"/>
                    <a:pt x="84" y="38"/>
                  </a:cubicBezTo>
                  <a:close/>
                  <a:moveTo>
                    <a:pt x="16" y="36"/>
                  </a:moveTo>
                  <a:cubicBezTo>
                    <a:pt x="69" y="36"/>
                    <a:pt x="69" y="36"/>
                    <a:pt x="69" y="36"/>
                  </a:cubicBezTo>
                  <a:cubicBezTo>
                    <a:pt x="68" y="21"/>
                    <a:pt x="58" y="12"/>
                    <a:pt x="44" y="12"/>
                  </a:cubicBezTo>
                  <a:cubicBezTo>
                    <a:pt x="29" y="12"/>
                    <a:pt x="19" y="23"/>
                    <a:pt x="1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a:extLst>
                <a:ext uri="{FF2B5EF4-FFF2-40B4-BE49-F238E27FC236}">
                  <a16:creationId xmlns:a16="http://schemas.microsoft.com/office/drawing/2014/main" id="{FA5454E1-E1DD-404E-9C52-676069869562}"/>
                </a:ext>
              </a:extLst>
            </p:cNvPr>
            <p:cNvSpPr>
              <a:spLocks noEditPoints="1"/>
            </p:cNvSpPr>
            <p:nvPr userDrawn="1"/>
          </p:nvSpPr>
          <p:spPr bwMode="black">
            <a:xfrm>
              <a:off x="4130" y="2428"/>
              <a:ext cx="104" cy="158"/>
            </a:xfrm>
            <a:custGeom>
              <a:avLst/>
              <a:gdLst>
                <a:gd name="T0" fmla="*/ 73 w 88"/>
                <a:gd name="T1" fmla="*/ 47 h 134"/>
                <a:gd name="T2" fmla="*/ 73 w 88"/>
                <a:gd name="T3" fmla="*/ 0 h 134"/>
                <a:gd name="T4" fmla="*/ 88 w 88"/>
                <a:gd name="T5" fmla="*/ 0 h 134"/>
                <a:gd name="T6" fmla="*/ 88 w 88"/>
                <a:gd name="T7" fmla="*/ 133 h 134"/>
                <a:gd name="T8" fmla="*/ 73 w 88"/>
                <a:gd name="T9" fmla="*/ 133 h 134"/>
                <a:gd name="T10" fmla="*/ 73 w 88"/>
                <a:gd name="T11" fmla="*/ 124 h 134"/>
                <a:gd name="T12" fmla="*/ 72 w 88"/>
                <a:gd name="T13" fmla="*/ 124 h 134"/>
                <a:gd name="T14" fmla="*/ 44 w 88"/>
                <a:gd name="T15" fmla="*/ 134 h 134"/>
                <a:gd name="T16" fmla="*/ 0 w 88"/>
                <a:gd name="T17" fmla="*/ 87 h 134"/>
                <a:gd name="T18" fmla="*/ 46 w 88"/>
                <a:gd name="T19" fmla="*/ 40 h 134"/>
                <a:gd name="T20" fmla="*/ 73 w 88"/>
                <a:gd name="T21" fmla="*/ 47 h 134"/>
                <a:gd name="T22" fmla="*/ 73 w 88"/>
                <a:gd name="T23" fmla="*/ 109 h 134"/>
                <a:gd name="T24" fmla="*/ 73 w 88"/>
                <a:gd name="T25" fmla="*/ 59 h 134"/>
                <a:gd name="T26" fmla="*/ 48 w 88"/>
                <a:gd name="T27" fmla="*/ 52 h 134"/>
                <a:gd name="T28" fmla="*/ 15 w 88"/>
                <a:gd name="T29" fmla="*/ 87 h 134"/>
                <a:gd name="T30" fmla="*/ 48 w 88"/>
                <a:gd name="T31" fmla="*/ 122 h 134"/>
                <a:gd name="T32" fmla="*/ 73 w 88"/>
                <a:gd name="T33" fmla="*/ 10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34">
                  <a:moveTo>
                    <a:pt x="73" y="47"/>
                  </a:moveTo>
                  <a:cubicBezTo>
                    <a:pt x="73" y="0"/>
                    <a:pt x="73" y="0"/>
                    <a:pt x="73" y="0"/>
                  </a:cubicBezTo>
                  <a:cubicBezTo>
                    <a:pt x="88" y="0"/>
                    <a:pt x="88" y="0"/>
                    <a:pt x="88" y="0"/>
                  </a:cubicBezTo>
                  <a:cubicBezTo>
                    <a:pt x="88" y="133"/>
                    <a:pt x="88" y="133"/>
                    <a:pt x="88" y="133"/>
                  </a:cubicBezTo>
                  <a:cubicBezTo>
                    <a:pt x="73" y="133"/>
                    <a:pt x="73" y="133"/>
                    <a:pt x="73" y="133"/>
                  </a:cubicBezTo>
                  <a:cubicBezTo>
                    <a:pt x="73" y="124"/>
                    <a:pt x="73" y="124"/>
                    <a:pt x="73" y="124"/>
                  </a:cubicBezTo>
                  <a:cubicBezTo>
                    <a:pt x="72" y="124"/>
                    <a:pt x="72" y="124"/>
                    <a:pt x="72" y="124"/>
                  </a:cubicBezTo>
                  <a:cubicBezTo>
                    <a:pt x="66" y="130"/>
                    <a:pt x="56" y="134"/>
                    <a:pt x="44" y="134"/>
                  </a:cubicBezTo>
                  <a:cubicBezTo>
                    <a:pt x="20" y="134"/>
                    <a:pt x="0" y="113"/>
                    <a:pt x="0" y="87"/>
                  </a:cubicBezTo>
                  <a:cubicBezTo>
                    <a:pt x="0" y="61"/>
                    <a:pt x="20" y="40"/>
                    <a:pt x="46" y="40"/>
                  </a:cubicBezTo>
                  <a:cubicBezTo>
                    <a:pt x="58" y="40"/>
                    <a:pt x="66" y="42"/>
                    <a:pt x="73" y="47"/>
                  </a:cubicBezTo>
                  <a:close/>
                  <a:moveTo>
                    <a:pt x="73" y="109"/>
                  </a:moveTo>
                  <a:cubicBezTo>
                    <a:pt x="73" y="59"/>
                    <a:pt x="73" y="59"/>
                    <a:pt x="73" y="59"/>
                  </a:cubicBezTo>
                  <a:cubicBezTo>
                    <a:pt x="67" y="55"/>
                    <a:pt x="58" y="52"/>
                    <a:pt x="48" y="52"/>
                  </a:cubicBezTo>
                  <a:cubicBezTo>
                    <a:pt x="30" y="52"/>
                    <a:pt x="15" y="68"/>
                    <a:pt x="15" y="87"/>
                  </a:cubicBezTo>
                  <a:cubicBezTo>
                    <a:pt x="15" y="106"/>
                    <a:pt x="30" y="122"/>
                    <a:pt x="48" y="122"/>
                  </a:cubicBezTo>
                  <a:cubicBezTo>
                    <a:pt x="58" y="122"/>
                    <a:pt x="67" y="118"/>
                    <a:pt x="73"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a:extLst>
                <a:ext uri="{FF2B5EF4-FFF2-40B4-BE49-F238E27FC236}">
                  <a16:creationId xmlns:a16="http://schemas.microsoft.com/office/drawing/2014/main" id="{946B56F5-EF76-4943-A269-58238E9BA76C}"/>
                </a:ext>
              </a:extLst>
            </p:cNvPr>
            <p:cNvSpPr>
              <a:spLocks noEditPoints="1"/>
            </p:cNvSpPr>
            <p:nvPr userDrawn="1"/>
          </p:nvSpPr>
          <p:spPr bwMode="black">
            <a:xfrm>
              <a:off x="4260" y="2475"/>
              <a:ext cx="111" cy="111"/>
            </a:xfrm>
            <a:custGeom>
              <a:avLst/>
              <a:gdLst>
                <a:gd name="T0" fmla="*/ 48 w 95"/>
                <a:gd name="T1" fmla="*/ 0 h 94"/>
                <a:gd name="T2" fmla="*/ 95 w 95"/>
                <a:gd name="T3" fmla="*/ 47 h 94"/>
                <a:gd name="T4" fmla="*/ 48 w 95"/>
                <a:gd name="T5" fmla="*/ 94 h 94"/>
                <a:gd name="T6" fmla="*/ 0 w 95"/>
                <a:gd name="T7" fmla="*/ 47 h 94"/>
                <a:gd name="T8" fmla="*/ 48 w 95"/>
                <a:gd name="T9" fmla="*/ 0 h 94"/>
                <a:gd name="T10" fmla="*/ 48 w 95"/>
                <a:gd name="T11" fmla="*/ 82 h 94"/>
                <a:gd name="T12" fmla="*/ 81 w 95"/>
                <a:gd name="T13" fmla="*/ 47 h 94"/>
                <a:gd name="T14" fmla="*/ 48 w 95"/>
                <a:gd name="T15" fmla="*/ 12 h 94"/>
                <a:gd name="T16" fmla="*/ 15 w 95"/>
                <a:gd name="T17" fmla="*/ 47 h 94"/>
                <a:gd name="T18" fmla="*/ 48 w 95"/>
                <a:gd name="T19"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4">
                  <a:moveTo>
                    <a:pt x="48" y="0"/>
                  </a:moveTo>
                  <a:cubicBezTo>
                    <a:pt x="74" y="0"/>
                    <a:pt x="95" y="21"/>
                    <a:pt x="95" y="47"/>
                  </a:cubicBezTo>
                  <a:cubicBezTo>
                    <a:pt x="95" y="73"/>
                    <a:pt x="74" y="94"/>
                    <a:pt x="48" y="94"/>
                  </a:cubicBezTo>
                  <a:cubicBezTo>
                    <a:pt x="21" y="94"/>
                    <a:pt x="0" y="73"/>
                    <a:pt x="0" y="47"/>
                  </a:cubicBezTo>
                  <a:cubicBezTo>
                    <a:pt x="0" y="21"/>
                    <a:pt x="21" y="0"/>
                    <a:pt x="48" y="0"/>
                  </a:cubicBezTo>
                  <a:close/>
                  <a:moveTo>
                    <a:pt x="48" y="82"/>
                  </a:moveTo>
                  <a:cubicBezTo>
                    <a:pt x="66" y="82"/>
                    <a:pt x="81" y="66"/>
                    <a:pt x="81" y="47"/>
                  </a:cubicBezTo>
                  <a:cubicBezTo>
                    <a:pt x="81" y="28"/>
                    <a:pt x="66" y="12"/>
                    <a:pt x="48" y="12"/>
                  </a:cubicBezTo>
                  <a:cubicBezTo>
                    <a:pt x="29" y="12"/>
                    <a:pt x="15" y="28"/>
                    <a:pt x="15" y="47"/>
                  </a:cubicBezTo>
                  <a:cubicBezTo>
                    <a:pt x="15" y="66"/>
                    <a:pt x="29" y="82"/>
                    <a:pt x="4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a:extLst>
                <a:ext uri="{FF2B5EF4-FFF2-40B4-BE49-F238E27FC236}">
                  <a16:creationId xmlns:a16="http://schemas.microsoft.com/office/drawing/2014/main" id="{F6E3CA02-5302-402F-8F80-70B61F34C780}"/>
                </a:ext>
              </a:extLst>
            </p:cNvPr>
            <p:cNvSpPr>
              <a:spLocks/>
            </p:cNvSpPr>
            <p:nvPr userDrawn="1"/>
          </p:nvSpPr>
          <p:spPr bwMode="black">
            <a:xfrm>
              <a:off x="4398" y="2475"/>
              <a:ext cx="97" cy="110"/>
            </a:xfrm>
            <a:custGeom>
              <a:avLst/>
              <a:gdLst>
                <a:gd name="T0" fmla="*/ 0 w 82"/>
                <a:gd name="T1" fmla="*/ 2 h 93"/>
                <a:gd name="T2" fmla="*/ 14 w 82"/>
                <a:gd name="T3" fmla="*/ 2 h 93"/>
                <a:gd name="T4" fmla="*/ 14 w 82"/>
                <a:gd name="T5" fmla="*/ 13 h 93"/>
                <a:gd name="T6" fmla="*/ 15 w 82"/>
                <a:gd name="T7" fmla="*/ 14 h 93"/>
                <a:gd name="T8" fmla="*/ 49 w 82"/>
                <a:gd name="T9" fmla="*/ 0 h 93"/>
                <a:gd name="T10" fmla="*/ 82 w 82"/>
                <a:gd name="T11" fmla="*/ 38 h 93"/>
                <a:gd name="T12" fmla="*/ 82 w 82"/>
                <a:gd name="T13" fmla="*/ 93 h 93"/>
                <a:gd name="T14" fmla="*/ 67 w 82"/>
                <a:gd name="T15" fmla="*/ 93 h 93"/>
                <a:gd name="T16" fmla="*/ 67 w 82"/>
                <a:gd name="T17" fmla="*/ 38 h 93"/>
                <a:gd name="T18" fmla="*/ 45 w 82"/>
                <a:gd name="T19" fmla="*/ 12 h 93"/>
                <a:gd name="T20" fmla="*/ 14 w 82"/>
                <a:gd name="T21" fmla="*/ 30 h 93"/>
                <a:gd name="T22" fmla="*/ 14 w 82"/>
                <a:gd name="T23" fmla="*/ 93 h 93"/>
                <a:gd name="T24" fmla="*/ 0 w 82"/>
                <a:gd name="T25" fmla="*/ 93 h 93"/>
                <a:gd name="T26" fmla="*/ 0 w 82"/>
                <a:gd name="T2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3">
                  <a:moveTo>
                    <a:pt x="0" y="2"/>
                  </a:moveTo>
                  <a:cubicBezTo>
                    <a:pt x="14" y="2"/>
                    <a:pt x="14" y="2"/>
                    <a:pt x="14" y="2"/>
                  </a:cubicBezTo>
                  <a:cubicBezTo>
                    <a:pt x="14" y="13"/>
                    <a:pt x="14" y="13"/>
                    <a:pt x="14" y="13"/>
                  </a:cubicBezTo>
                  <a:cubicBezTo>
                    <a:pt x="15" y="14"/>
                    <a:pt x="15" y="14"/>
                    <a:pt x="15" y="14"/>
                  </a:cubicBezTo>
                  <a:cubicBezTo>
                    <a:pt x="22" y="6"/>
                    <a:pt x="34" y="0"/>
                    <a:pt x="49" y="0"/>
                  </a:cubicBezTo>
                  <a:cubicBezTo>
                    <a:pt x="67" y="0"/>
                    <a:pt x="82" y="13"/>
                    <a:pt x="82" y="38"/>
                  </a:cubicBezTo>
                  <a:cubicBezTo>
                    <a:pt x="82" y="93"/>
                    <a:pt x="82" y="93"/>
                    <a:pt x="82" y="93"/>
                  </a:cubicBezTo>
                  <a:cubicBezTo>
                    <a:pt x="67" y="93"/>
                    <a:pt x="67" y="93"/>
                    <a:pt x="67" y="93"/>
                  </a:cubicBezTo>
                  <a:cubicBezTo>
                    <a:pt x="67" y="38"/>
                    <a:pt x="67" y="38"/>
                    <a:pt x="67" y="38"/>
                  </a:cubicBezTo>
                  <a:cubicBezTo>
                    <a:pt x="67" y="20"/>
                    <a:pt x="57" y="12"/>
                    <a:pt x="45" y="12"/>
                  </a:cubicBezTo>
                  <a:cubicBezTo>
                    <a:pt x="33" y="12"/>
                    <a:pt x="21" y="18"/>
                    <a:pt x="14" y="30"/>
                  </a:cubicBezTo>
                  <a:cubicBezTo>
                    <a:pt x="14" y="93"/>
                    <a:pt x="14" y="93"/>
                    <a:pt x="14" y="93"/>
                  </a:cubicBezTo>
                  <a:cubicBezTo>
                    <a:pt x="0" y="93"/>
                    <a:pt x="0" y="93"/>
                    <a:pt x="0" y="93"/>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a:extLst>
                <a:ext uri="{FF2B5EF4-FFF2-40B4-BE49-F238E27FC236}">
                  <a16:creationId xmlns:a16="http://schemas.microsoft.com/office/drawing/2014/main" id="{0D305EFF-9A68-438C-B4D8-CFF46B7BA58D}"/>
                </a:ext>
              </a:extLst>
            </p:cNvPr>
            <p:cNvSpPr>
              <a:spLocks noEditPoints="1"/>
            </p:cNvSpPr>
            <p:nvPr userDrawn="1"/>
          </p:nvSpPr>
          <p:spPr bwMode="black">
            <a:xfrm>
              <a:off x="4520" y="2475"/>
              <a:ext cx="98" cy="111"/>
            </a:xfrm>
            <a:custGeom>
              <a:avLst/>
              <a:gdLst>
                <a:gd name="T0" fmla="*/ 84 w 84"/>
                <a:gd name="T1" fmla="*/ 38 h 94"/>
                <a:gd name="T2" fmla="*/ 84 w 84"/>
                <a:gd name="T3" fmla="*/ 49 h 94"/>
                <a:gd name="T4" fmla="*/ 15 w 84"/>
                <a:gd name="T5" fmla="*/ 49 h 94"/>
                <a:gd name="T6" fmla="*/ 50 w 84"/>
                <a:gd name="T7" fmla="*/ 82 h 94"/>
                <a:gd name="T8" fmla="*/ 76 w 84"/>
                <a:gd name="T9" fmla="*/ 76 h 94"/>
                <a:gd name="T10" fmla="*/ 80 w 84"/>
                <a:gd name="T11" fmla="*/ 88 h 94"/>
                <a:gd name="T12" fmla="*/ 50 w 84"/>
                <a:gd name="T13" fmla="*/ 94 h 94"/>
                <a:gd name="T14" fmla="*/ 0 w 84"/>
                <a:gd name="T15" fmla="*/ 47 h 94"/>
                <a:gd name="T16" fmla="*/ 44 w 84"/>
                <a:gd name="T17" fmla="*/ 0 h 94"/>
                <a:gd name="T18" fmla="*/ 84 w 84"/>
                <a:gd name="T19" fmla="*/ 38 h 94"/>
                <a:gd name="T20" fmla="*/ 16 w 84"/>
                <a:gd name="T21" fmla="*/ 36 h 94"/>
                <a:gd name="T22" fmla="*/ 70 w 84"/>
                <a:gd name="T23" fmla="*/ 36 h 94"/>
                <a:gd name="T24" fmla="*/ 44 w 84"/>
                <a:gd name="T25" fmla="*/ 12 h 94"/>
                <a:gd name="T26" fmla="*/ 16 w 84"/>
                <a:gd name="T27" fmla="*/ 3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4">
                  <a:moveTo>
                    <a:pt x="84" y="38"/>
                  </a:moveTo>
                  <a:cubicBezTo>
                    <a:pt x="84" y="49"/>
                    <a:pt x="84" y="49"/>
                    <a:pt x="84" y="49"/>
                  </a:cubicBezTo>
                  <a:cubicBezTo>
                    <a:pt x="15" y="49"/>
                    <a:pt x="15" y="49"/>
                    <a:pt x="15" y="49"/>
                  </a:cubicBezTo>
                  <a:cubicBezTo>
                    <a:pt x="16" y="70"/>
                    <a:pt x="28" y="81"/>
                    <a:pt x="50" y="82"/>
                  </a:cubicBezTo>
                  <a:cubicBezTo>
                    <a:pt x="59" y="82"/>
                    <a:pt x="69" y="80"/>
                    <a:pt x="76" y="76"/>
                  </a:cubicBezTo>
                  <a:cubicBezTo>
                    <a:pt x="80" y="88"/>
                    <a:pt x="80" y="88"/>
                    <a:pt x="80" y="88"/>
                  </a:cubicBezTo>
                  <a:cubicBezTo>
                    <a:pt x="70" y="92"/>
                    <a:pt x="60" y="94"/>
                    <a:pt x="50" y="94"/>
                  </a:cubicBezTo>
                  <a:cubicBezTo>
                    <a:pt x="21" y="94"/>
                    <a:pt x="0" y="77"/>
                    <a:pt x="0" y="47"/>
                  </a:cubicBezTo>
                  <a:cubicBezTo>
                    <a:pt x="0" y="22"/>
                    <a:pt x="18" y="0"/>
                    <a:pt x="44" y="0"/>
                  </a:cubicBezTo>
                  <a:cubicBezTo>
                    <a:pt x="68" y="0"/>
                    <a:pt x="82" y="13"/>
                    <a:pt x="84" y="38"/>
                  </a:cubicBezTo>
                  <a:close/>
                  <a:moveTo>
                    <a:pt x="16" y="36"/>
                  </a:moveTo>
                  <a:cubicBezTo>
                    <a:pt x="70" y="36"/>
                    <a:pt x="70" y="36"/>
                    <a:pt x="70" y="36"/>
                  </a:cubicBezTo>
                  <a:cubicBezTo>
                    <a:pt x="69" y="21"/>
                    <a:pt x="58" y="12"/>
                    <a:pt x="44" y="12"/>
                  </a:cubicBezTo>
                  <a:cubicBezTo>
                    <a:pt x="29" y="12"/>
                    <a:pt x="19" y="23"/>
                    <a:pt x="1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a:extLst>
                <a:ext uri="{FF2B5EF4-FFF2-40B4-BE49-F238E27FC236}">
                  <a16:creationId xmlns:a16="http://schemas.microsoft.com/office/drawing/2014/main" id="{04DDCD68-4B2E-4136-B584-175A23CCE041}"/>
                </a:ext>
              </a:extLst>
            </p:cNvPr>
            <p:cNvSpPr>
              <a:spLocks/>
            </p:cNvSpPr>
            <p:nvPr userDrawn="1"/>
          </p:nvSpPr>
          <p:spPr bwMode="black">
            <a:xfrm>
              <a:off x="4708" y="2475"/>
              <a:ext cx="54" cy="110"/>
            </a:xfrm>
            <a:custGeom>
              <a:avLst/>
              <a:gdLst>
                <a:gd name="T0" fmla="*/ 0 w 46"/>
                <a:gd name="T1" fmla="*/ 2 h 93"/>
                <a:gd name="T2" fmla="*/ 15 w 46"/>
                <a:gd name="T3" fmla="*/ 2 h 93"/>
                <a:gd name="T4" fmla="*/ 15 w 46"/>
                <a:gd name="T5" fmla="*/ 12 h 93"/>
                <a:gd name="T6" fmla="*/ 16 w 46"/>
                <a:gd name="T7" fmla="*/ 12 h 93"/>
                <a:gd name="T8" fmla="*/ 44 w 46"/>
                <a:gd name="T9" fmla="*/ 0 h 93"/>
                <a:gd name="T10" fmla="*/ 46 w 46"/>
                <a:gd name="T11" fmla="*/ 0 h 93"/>
                <a:gd name="T12" fmla="*/ 46 w 46"/>
                <a:gd name="T13" fmla="*/ 12 h 93"/>
                <a:gd name="T14" fmla="*/ 42 w 46"/>
                <a:gd name="T15" fmla="*/ 12 h 93"/>
                <a:gd name="T16" fmla="*/ 15 w 46"/>
                <a:gd name="T17" fmla="*/ 26 h 93"/>
                <a:gd name="T18" fmla="*/ 15 w 46"/>
                <a:gd name="T19" fmla="*/ 93 h 93"/>
                <a:gd name="T20" fmla="*/ 0 w 46"/>
                <a:gd name="T21" fmla="*/ 93 h 93"/>
                <a:gd name="T22" fmla="*/ 0 w 46"/>
                <a:gd name="T23"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93">
                  <a:moveTo>
                    <a:pt x="0" y="2"/>
                  </a:moveTo>
                  <a:cubicBezTo>
                    <a:pt x="15" y="2"/>
                    <a:pt x="15" y="2"/>
                    <a:pt x="15" y="2"/>
                  </a:cubicBezTo>
                  <a:cubicBezTo>
                    <a:pt x="15" y="12"/>
                    <a:pt x="15" y="12"/>
                    <a:pt x="15" y="12"/>
                  </a:cubicBezTo>
                  <a:cubicBezTo>
                    <a:pt x="16" y="12"/>
                    <a:pt x="16" y="12"/>
                    <a:pt x="16" y="12"/>
                  </a:cubicBezTo>
                  <a:cubicBezTo>
                    <a:pt x="22" y="5"/>
                    <a:pt x="32" y="0"/>
                    <a:pt x="44" y="0"/>
                  </a:cubicBezTo>
                  <a:cubicBezTo>
                    <a:pt x="46" y="0"/>
                    <a:pt x="46" y="0"/>
                    <a:pt x="46" y="0"/>
                  </a:cubicBezTo>
                  <a:cubicBezTo>
                    <a:pt x="46" y="12"/>
                    <a:pt x="46" y="12"/>
                    <a:pt x="46" y="12"/>
                  </a:cubicBezTo>
                  <a:cubicBezTo>
                    <a:pt x="42" y="12"/>
                    <a:pt x="42" y="12"/>
                    <a:pt x="42" y="12"/>
                  </a:cubicBezTo>
                  <a:cubicBezTo>
                    <a:pt x="31" y="12"/>
                    <a:pt x="21" y="18"/>
                    <a:pt x="15" y="26"/>
                  </a:cubicBezTo>
                  <a:cubicBezTo>
                    <a:pt x="15" y="93"/>
                    <a:pt x="15" y="93"/>
                    <a:pt x="15" y="93"/>
                  </a:cubicBezTo>
                  <a:cubicBezTo>
                    <a:pt x="0" y="93"/>
                    <a:pt x="0" y="93"/>
                    <a:pt x="0" y="93"/>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a:extLst>
                <a:ext uri="{FF2B5EF4-FFF2-40B4-BE49-F238E27FC236}">
                  <a16:creationId xmlns:a16="http://schemas.microsoft.com/office/drawing/2014/main" id="{6E1F5C9A-ED4E-4763-A89C-C537E05E1E72}"/>
                </a:ext>
              </a:extLst>
            </p:cNvPr>
            <p:cNvSpPr>
              <a:spLocks noEditPoints="1"/>
            </p:cNvSpPr>
            <p:nvPr userDrawn="1"/>
          </p:nvSpPr>
          <p:spPr bwMode="black">
            <a:xfrm>
              <a:off x="4783" y="2432"/>
              <a:ext cx="20" cy="153"/>
            </a:xfrm>
            <a:custGeom>
              <a:avLst/>
              <a:gdLst>
                <a:gd name="T0" fmla="*/ 8 w 17"/>
                <a:gd name="T1" fmla="*/ 0 h 129"/>
                <a:gd name="T2" fmla="*/ 17 w 17"/>
                <a:gd name="T3" fmla="*/ 9 h 129"/>
                <a:gd name="T4" fmla="*/ 8 w 17"/>
                <a:gd name="T5" fmla="*/ 17 h 129"/>
                <a:gd name="T6" fmla="*/ 0 w 17"/>
                <a:gd name="T7" fmla="*/ 9 h 129"/>
                <a:gd name="T8" fmla="*/ 8 w 17"/>
                <a:gd name="T9" fmla="*/ 0 h 129"/>
                <a:gd name="T10" fmla="*/ 1 w 17"/>
                <a:gd name="T11" fmla="*/ 38 h 129"/>
                <a:gd name="T12" fmla="*/ 16 w 17"/>
                <a:gd name="T13" fmla="*/ 38 h 129"/>
                <a:gd name="T14" fmla="*/ 16 w 17"/>
                <a:gd name="T15" fmla="*/ 129 h 129"/>
                <a:gd name="T16" fmla="*/ 1 w 17"/>
                <a:gd name="T17" fmla="*/ 129 h 129"/>
                <a:gd name="T18" fmla="*/ 1 w 17"/>
                <a:gd name="T19" fmla="*/ 3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8" y="0"/>
                  </a:moveTo>
                  <a:cubicBezTo>
                    <a:pt x="13" y="0"/>
                    <a:pt x="17" y="4"/>
                    <a:pt x="17" y="9"/>
                  </a:cubicBezTo>
                  <a:cubicBezTo>
                    <a:pt x="17" y="13"/>
                    <a:pt x="13" y="17"/>
                    <a:pt x="8" y="17"/>
                  </a:cubicBezTo>
                  <a:cubicBezTo>
                    <a:pt x="4" y="17"/>
                    <a:pt x="0" y="13"/>
                    <a:pt x="0" y="9"/>
                  </a:cubicBezTo>
                  <a:cubicBezTo>
                    <a:pt x="0" y="4"/>
                    <a:pt x="4" y="0"/>
                    <a:pt x="8" y="0"/>
                  </a:cubicBezTo>
                  <a:close/>
                  <a:moveTo>
                    <a:pt x="1" y="38"/>
                  </a:moveTo>
                  <a:cubicBezTo>
                    <a:pt x="16" y="38"/>
                    <a:pt x="16" y="38"/>
                    <a:pt x="16" y="38"/>
                  </a:cubicBezTo>
                  <a:cubicBezTo>
                    <a:pt x="16" y="129"/>
                    <a:pt x="16" y="129"/>
                    <a:pt x="16" y="129"/>
                  </a:cubicBezTo>
                  <a:cubicBezTo>
                    <a:pt x="1" y="129"/>
                    <a:pt x="1" y="129"/>
                    <a:pt x="1" y="129"/>
                  </a:cubicBezTo>
                  <a:lnTo>
                    <a:pt x="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a:extLst>
                <a:ext uri="{FF2B5EF4-FFF2-40B4-BE49-F238E27FC236}">
                  <a16:creationId xmlns:a16="http://schemas.microsoft.com/office/drawing/2014/main" id="{E15E98AD-078F-41FD-AE39-3672545EE1E8}"/>
                </a:ext>
              </a:extLst>
            </p:cNvPr>
            <p:cNvSpPr>
              <a:spLocks noEditPoints="1"/>
            </p:cNvSpPr>
            <p:nvPr userDrawn="1"/>
          </p:nvSpPr>
          <p:spPr bwMode="black">
            <a:xfrm>
              <a:off x="4829" y="2475"/>
              <a:ext cx="104" cy="160"/>
            </a:xfrm>
            <a:custGeom>
              <a:avLst/>
              <a:gdLst>
                <a:gd name="T0" fmla="*/ 73 w 88"/>
                <a:gd name="T1" fmla="*/ 84 h 136"/>
                <a:gd name="T2" fmla="*/ 72 w 88"/>
                <a:gd name="T3" fmla="*/ 84 h 136"/>
                <a:gd name="T4" fmla="*/ 44 w 88"/>
                <a:gd name="T5" fmla="*/ 94 h 136"/>
                <a:gd name="T6" fmla="*/ 0 w 88"/>
                <a:gd name="T7" fmla="*/ 47 h 136"/>
                <a:gd name="T8" fmla="*/ 46 w 88"/>
                <a:gd name="T9" fmla="*/ 0 h 136"/>
                <a:gd name="T10" fmla="*/ 73 w 88"/>
                <a:gd name="T11" fmla="*/ 6 h 136"/>
                <a:gd name="T12" fmla="*/ 73 w 88"/>
                <a:gd name="T13" fmla="*/ 2 h 136"/>
                <a:gd name="T14" fmla="*/ 88 w 88"/>
                <a:gd name="T15" fmla="*/ 2 h 136"/>
                <a:gd name="T16" fmla="*/ 88 w 88"/>
                <a:gd name="T17" fmla="*/ 98 h 136"/>
                <a:gd name="T18" fmla="*/ 46 w 88"/>
                <a:gd name="T19" fmla="*/ 136 h 136"/>
                <a:gd name="T20" fmla="*/ 15 w 88"/>
                <a:gd name="T21" fmla="*/ 131 h 136"/>
                <a:gd name="T22" fmla="*/ 19 w 88"/>
                <a:gd name="T23" fmla="*/ 119 h 136"/>
                <a:gd name="T24" fmla="*/ 46 w 88"/>
                <a:gd name="T25" fmla="*/ 124 h 136"/>
                <a:gd name="T26" fmla="*/ 73 w 88"/>
                <a:gd name="T27" fmla="*/ 98 h 136"/>
                <a:gd name="T28" fmla="*/ 73 w 88"/>
                <a:gd name="T29" fmla="*/ 84 h 136"/>
                <a:gd name="T30" fmla="*/ 73 w 88"/>
                <a:gd name="T31" fmla="*/ 69 h 136"/>
                <a:gd name="T32" fmla="*/ 73 w 88"/>
                <a:gd name="T33" fmla="*/ 19 h 136"/>
                <a:gd name="T34" fmla="*/ 48 w 88"/>
                <a:gd name="T35" fmla="*/ 12 h 136"/>
                <a:gd name="T36" fmla="*/ 15 w 88"/>
                <a:gd name="T37" fmla="*/ 47 h 136"/>
                <a:gd name="T38" fmla="*/ 48 w 88"/>
                <a:gd name="T39" fmla="*/ 82 h 136"/>
                <a:gd name="T40" fmla="*/ 73 w 88"/>
                <a:gd name="T41" fmla="*/ 6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36">
                  <a:moveTo>
                    <a:pt x="73" y="84"/>
                  </a:moveTo>
                  <a:cubicBezTo>
                    <a:pt x="72" y="84"/>
                    <a:pt x="72" y="84"/>
                    <a:pt x="72" y="84"/>
                  </a:cubicBezTo>
                  <a:cubicBezTo>
                    <a:pt x="66" y="90"/>
                    <a:pt x="56" y="94"/>
                    <a:pt x="44" y="94"/>
                  </a:cubicBezTo>
                  <a:cubicBezTo>
                    <a:pt x="20" y="94"/>
                    <a:pt x="0" y="73"/>
                    <a:pt x="0" y="47"/>
                  </a:cubicBezTo>
                  <a:cubicBezTo>
                    <a:pt x="0" y="21"/>
                    <a:pt x="21" y="0"/>
                    <a:pt x="46" y="0"/>
                  </a:cubicBezTo>
                  <a:cubicBezTo>
                    <a:pt x="58" y="0"/>
                    <a:pt x="66" y="2"/>
                    <a:pt x="73" y="6"/>
                  </a:cubicBezTo>
                  <a:cubicBezTo>
                    <a:pt x="73" y="2"/>
                    <a:pt x="73" y="2"/>
                    <a:pt x="73" y="2"/>
                  </a:cubicBezTo>
                  <a:cubicBezTo>
                    <a:pt x="88" y="2"/>
                    <a:pt x="88" y="2"/>
                    <a:pt x="88" y="2"/>
                  </a:cubicBezTo>
                  <a:cubicBezTo>
                    <a:pt x="88" y="98"/>
                    <a:pt x="88" y="98"/>
                    <a:pt x="88" y="98"/>
                  </a:cubicBezTo>
                  <a:cubicBezTo>
                    <a:pt x="88" y="122"/>
                    <a:pt x="69" y="136"/>
                    <a:pt x="46" y="136"/>
                  </a:cubicBezTo>
                  <a:cubicBezTo>
                    <a:pt x="35" y="136"/>
                    <a:pt x="25" y="135"/>
                    <a:pt x="15" y="131"/>
                  </a:cubicBezTo>
                  <a:cubicBezTo>
                    <a:pt x="19" y="119"/>
                    <a:pt x="19" y="119"/>
                    <a:pt x="19" y="119"/>
                  </a:cubicBezTo>
                  <a:cubicBezTo>
                    <a:pt x="27" y="123"/>
                    <a:pt x="36" y="124"/>
                    <a:pt x="46" y="124"/>
                  </a:cubicBezTo>
                  <a:cubicBezTo>
                    <a:pt x="61" y="124"/>
                    <a:pt x="73" y="115"/>
                    <a:pt x="73" y="98"/>
                  </a:cubicBezTo>
                  <a:lnTo>
                    <a:pt x="73" y="84"/>
                  </a:lnTo>
                  <a:close/>
                  <a:moveTo>
                    <a:pt x="73" y="69"/>
                  </a:moveTo>
                  <a:cubicBezTo>
                    <a:pt x="73" y="19"/>
                    <a:pt x="73" y="19"/>
                    <a:pt x="73" y="19"/>
                  </a:cubicBezTo>
                  <a:cubicBezTo>
                    <a:pt x="67" y="15"/>
                    <a:pt x="56" y="12"/>
                    <a:pt x="48" y="12"/>
                  </a:cubicBezTo>
                  <a:cubicBezTo>
                    <a:pt x="30" y="12"/>
                    <a:pt x="15" y="28"/>
                    <a:pt x="15" y="47"/>
                  </a:cubicBezTo>
                  <a:cubicBezTo>
                    <a:pt x="15" y="66"/>
                    <a:pt x="30" y="82"/>
                    <a:pt x="48" y="82"/>
                  </a:cubicBezTo>
                  <a:cubicBezTo>
                    <a:pt x="58" y="82"/>
                    <a:pt x="67" y="78"/>
                    <a:pt x="7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4">
              <a:extLst>
                <a:ext uri="{FF2B5EF4-FFF2-40B4-BE49-F238E27FC236}">
                  <a16:creationId xmlns:a16="http://schemas.microsoft.com/office/drawing/2014/main" id="{559C1DDD-2E5D-499E-AD9B-6F092AD1E6BC}"/>
                </a:ext>
              </a:extLst>
            </p:cNvPr>
            <p:cNvSpPr>
              <a:spLocks/>
            </p:cNvSpPr>
            <p:nvPr userDrawn="1"/>
          </p:nvSpPr>
          <p:spPr bwMode="black">
            <a:xfrm>
              <a:off x="4967" y="2428"/>
              <a:ext cx="96" cy="157"/>
            </a:xfrm>
            <a:custGeom>
              <a:avLst/>
              <a:gdLst>
                <a:gd name="T0" fmla="*/ 0 w 82"/>
                <a:gd name="T1" fmla="*/ 0 h 133"/>
                <a:gd name="T2" fmla="*/ 14 w 82"/>
                <a:gd name="T3" fmla="*/ 0 h 133"/>
                <a:gd name="T4" fmla="*/ 14 w 82"/>
                <a:gd name="T5" fmla="*/ 53 h 133"/>
                <a:gd name="T6" fmla="*/ 15 w 82"/>
                <a:gd name="T7" fmla="*/ 54 h 133"/>
                <a:gd name="T8" fmla="*/ 49 w 82"/>
                <a:gd name="T9" fmla="*/ 40 h 133"/>
                <a:gd name="T10" fmla="*/ 82 w 82"/>
                <a:gd name="T11" fmla="*/ 78 h 133"/>
                <a:gd name="T12" fmla="*/ 82 w 82"/>
                <a:gd name="T13" fmla="*/ 133 h 133"/>
                <a:gd name="T14" fmla="*/ 67 w 82"/>
                <a:gd name="T15" fmla="*/ 133 h 133"/>
                <a:gd name="T16" fmla="*/ 67 w 82"/>
                <a:gd name="T17" fmla="*/ 78 h 133"/>
                <a:gd name="T18" fmla="*/ 45 w 82"/>
                <a:gd name="T19" fmla="*/ 52 h 133"/>
                <a:gd name="T20" fmla="*/ 14 w 82"/>
                <a:gd name="T21" fmla="*/ 70 h 133"/>
                <a:gd name="T22" fmla="*/ 14 w 82"/>
                <a:gd name="T23" fmla="*/ 133 h 133"/>
                <a:gd name="T24" fmla="*/ 0 w 82"/>
                <a:gd name="T25" fmla="*/ 133 h 133"/>
                <a:gd name="T26" fmla="*/ 0 w 82"/>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3">
                  <a:moveTo>
                    <a:pt x="0" y="0"/>
                  </a:moveTo>
                  <a:cubicBezTo>
                    <a:pt x="14" y="0"/>
                    <a:pt x="14" y="0"/>
                    <a:pt x="14" y="0"/>
                  </a:cubicBezTo>
                  <a:cubicBezTo>
                    <a:pt x="14" y="53"/>
                    <a:pt x="14" y="53"/>
                    <a:pt x="14" y="53"/>
                  </a:cubicBezTo>
                  <a:cubicBezTo>
                    <a:pt x="15" y="54"/>
                    <a:pt x="15" y="54"/>
                    <a:pt x="15" y="54"/>
                  </a:cubicBezTo>
                  <a:cubicBezTo>
                    <a:pt x="22" y="46"/>
                    <a:pt x="34" y="40"/>
                    <a:pt x="49" y="40"/>
                  </a:cubicBezTo>
                  <a:cubicBezTo>
                    <a:pt x="67" y="40"/>
                    <a:pt x="82" y="53"/>
                    <a:pt x="82" y="78"/>
                  </a:cubicBezTo>
                  <a:cubicBezTo>
                    <a:pt x="82" y="133"/>
                    <a:pt x="82" y="133"/>
                    <a:pt x="82" y="133"/>
                  </a:cubicBezTo>
                  <a:cubicBezTo>
                    <a:pt x="67" y="133"/>
                    <a:pt x="67" y="133"/>
                    <a:pt x="67" y="133"/>
                  </a:cubicBezTo>
                  <a:cubicBezTo>
                    <a:pt x="67" y="78"/>
                    <a:pt x="67" y="78"/>
                    <a:pt x="67" y="78"/>
                  </a:cubicBezTo>
                  <a:cubicBezTo>
                    <a:pt x="67" y="60"/>
                    <a:pt x="57" y="52"/>
                    <a:pt x="45" y="52"/>
                  </a:cubicBezTo>
                  <a:cubicBezTo>
                    <a:pt x="32" y="52"/>
                    <a:pt x="21" y="58"/>
                    <a:pt x="14" y="70"/>
                  </a:cubicBezTo>
                  <a:cubicBezTo>
                    <a:pt x="14" y="133"/>
                    <a:pt x="14" y="133"/>
                    <a:pt x="14" y="133"/>
                  </a:cubicBezTo>
                  <a:cubicBezTo>
                    <a:pt x="0" y="133"/>
                    <a:pt x="0" y="133"/>
                    <a:pt x="0" y="13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a:extLst>
                <a:ext uri="{FF2B5EF4-FFF2-40B4-BE49-F238E27FC236}">
                  <a16:creationId xmlns:a16="http://schemas.microsoft.com/office/drawing/2014/main" id="{11FE3930-7711-498B-9D73-4B160C8FE4AF}"/>
                </a:ext>
              </a:extLst>
            </p:cNvPr>
            <p:cNvSpPr>
              <a:spLocks/>
            </p:cNvSpPr>
            <p:nvPr userDrawn="1"/>
          </p:nvSpPr>
          <p:spPr bwMode="black">
            <a:xfrm>
              <a:off x="5081" y="2442"/>
              <a:ext cx="75" cy="143"/>
            </a:xfrm>
            <a:custGeom>
              <a:avLst/>
              <a:gdLst>
                <a:gd name="T0" fmla="*/ 0 w 64"/>
                <a:gd name="T1" fmla="*/ 30 h 121"/>
                <a:gd name="T2" fmla="*/ 15 w 64"/>
                <a:gd name="T3" fmla="*/ 30 h 121"/>
                <a:gd name="T4" fmla="*/ 15 w 64"/>
                <a:gd name="T5" fmla="*/ 0 h 121"/>
                <a:gd name="T6" fmla="*/ 29 w 64"/>
                <a:gd name="T7" fmla="*/ 0 h 121"/>
                <a:gd name="T8" fmla="*/ 29 w 64"/>
                <a:gd name="T9" fmla="*/ 30 h 121"/>
                <a:gd name="T10" fmla="*/ 56 w 64"/>
                <a:gd name="T11" fmla="*/ 30 h 121"/>
                <a:gd name="T12" fmla="*/ 56 w 64"/>
                <a:gd name="T13" fmla="*/ 42 h 121"/>
                <a:gd name="T14" fmla="*/ 29 w 64"/>
                <a:gd name="T15" fmla="*/ 42 h 121"/>
                <a:gd name="T16" fmla="*/ 29 w 64"/>
                <a:gd name="T17" fmla="*/ 91 h 121"/>
                <a:gd name="T18" fmla="*/ 46 w 64"/>
                <a:gd name="T19" fmla="*/ 109 h 121"/>
                <a:gd name="T20" fmla="*/ 60 w 64"/>
                <a:gd name="T21" fmla="*/ 106 h 121"/>
                <a:gd name="T22" fmla="*/ 64 w 64"/>
                <a:gd name="T23" fmla="*/ 118 h 121"/>
                <a:gd name="T24" fmla="*/ 46 w 64"/>
                <a:gd name="T25" fmla="*/ 121 h 121"/>
                <a:gd name="T26" fmla="*/ 15 w 64"/>
                <a:gd name="T27" fmla="*/ 91 h 121"/>
                <a:gd name="T28" fmla="*/ 15 w 64"/>
                <a:gd name="T29" fmla="*/ 42 h 121"/>
                <a:gd name="T30" fmla="*/ 0 w 64"/>
                <a:gd name="T31" fmla="*/ 42 h 121"/>
                <a:gd name="T32" fmla="*/ 0 w 64"/>
                <a:gd name="T33" fmla="*/ 3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21">
                  <a:moveTo>
                    <a:pt x="0" y="30"/>
                  </a:moveTo>
                  <a:cubicBezTo>
                    <a:pt x="15" y="30"/>
                    <a:pt x="15" y="30"/>
                    <a:pt x="15" y="30"/>
                  </a:cubicBezTo>
                  <a:cubicBezTo>
                    <a:pt x="15" y="0"/>
                    <a:pt x="15" y="0"/>
                    <a:pt x="15" y="0"/>
                  </a:cubicBezTo>
                  <a:cubicBezTo>
                    <a:pt x="29" y="0"/>
                    <a:pt x="29" y="0"/>
                    <a:pt x="29" y="0"/>
                  </a:cubicBezTo>
                  <a:cubicBezTo>
                    <a:pt x="29" y="30"/>
                    <a:pt x="29" y="30"/>
                    <a:pt x="29" y="30"/>
                  </a:cubicBezTo>
                  <a:cubicBezTo>
                    <a:pt x="56" y="30"/>
                    <a:pt x="56" y="30"/>
                    <a:pt x="56" y="30"/>
                  </a:cubicBezTo>
                  <a:cubicBezTo>
                    <a:pt x="56" y="42"/>
                    <a:pt x="56" y="42"/>
                    <a:pt x="56" y="42"/>
                  </a:cubicBezTo>
                  <a:cubicBezTo>
                    <a:pt x="29" y="42"/>
                    <a:pt x="29" y="42"/>
                    <a:pt x="29" y="42"/>
                  </a:cubicBezTo>
                  <a:cubicBezTo>
                    <a:pt x="29" y="91"/>
                    <a:pt x="29" y="91"/>
                    <a:pt x="29" y="91"/>
                  </a:cubicBezTo>
                  <a:cubicBezTo>
                    <a:pt x="29" y="103"/>
                    <a:pt x="36" y="109"/>
                    <a:pt x="46" y="109"/>
                  </a:cubicBezTo>
                  <a:cubicBezTo>
                    <a:pt x="51" y="109"/>
                    <a:pt x="56" y="108"/>
                    <a:pt x="60" y="106"/>
                  </a:cubicBezTo>
                  <a:cubicBezTo>
                    <a:pt x="64" y="118"/>
                    <a:pt x="64" y="118"/>
                    <a:pt x="64" y="118"/>
                  </a:cubicBezTo>
                  <a:cubicBezTo>
                    <a:pt x="58" y="120"/>
                    <a:pt x="52" y="121"/>
                    <a:pt x="46" y="121"/>
                  </a:cubicBezTo>
                  <a:cubicBezTo>
                    <a:pt x="28" y="121"/>
                    <a:pt x="15" y="110"/>
                    <a:pt x="15" y="91"/>
                  </a:cubicBezTo>
                  <a:cubicBezTo>
                    <a:pt x="15" y="42"/>
                    <a:pt x="15" y="42"/>
                    <a:pt x="15" y="42"/>
                  </a:cubicBezTo>
                  <a:cubicBezTo>
                    <a:pt x="0" y="42"/>
                    <a:pt x="0" y="42"/>
                    <a:pt x="0" y="42"/>
                  </a:cubicBez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671708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gue Text - Dark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2E24CC-360E-4935-9BAE-6152E14A046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4571"/>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77540"/>
            <a:ext cx="9890125" cy="502920"/>
          </a:xfrm>
        </p:spPr>
        <p:txBody>
          <a:bodyPr anchor="t"/>
          <a:lstStyle>
            <a:lvl1pPr>
              <a:defRPr sz="40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1032679" y="3229528"/>
            <a:ext cx="238860" cy="398944"/>
          </a:xfrm>
          <a:prstGeom prst="rect">
            <a:avLst/>
          </a:prstGeom>
        </p:spPr>
      </p:pic>
    </p:spTree>
    <p:extLst>
      <p:ext uri="{BB962C8B-B14F-4D97-AF65-F5344CB8AC3E}">
        <p14:creationId xmlns:p14="http://schemas.microsoft.com/office/powerpoint/2010/main" val="16664055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gue Text - Purpl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88CA77-F074-FB4D-83BE-9B89B1B29BF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77540"/>
            <a:ext cx="9890125" cy="502920"/>
          </a:xfrm>
        </p:spPr>
        <p:txBody>
          <a:bodyPr anchor="t"/>
          <a:lstStyle>
            <a:lvl1pPr>
              <a:defRPr sz="40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1032679" y="3229528"/>
            <a:ext cx="238860" cy="398944"/>
          </a:xfrm>
          <a:prstGeom prst="rect">
            <a:avLst/>
          </a:prstGeom>
        </p:spPr>
      </p:pic>
    </p:spTree>
    <p:extLst>
      <p:ext uri="{BB962C8B-B14F-4D97-AF65-F5344CB8AC3E}">
        <p14:creationId xmlns:p14="http://schemas.microsoft.com/office/powerpoint/2010/main" val="28599370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BE732A-BF0B-4800-B01F-2EBC3AE2698B}"/>
              </a:ext>
            </a:extLst>
          </p:cNvPr>
          <p:cNvSpPr>
            <a:spLocks noGrp="1"/>
          </p:cNvSpPr>
          <p:nvPr>
            <p:ph type="body" idx="1"/>
          </p:nvPr>
        </p:nvSpPr>
        <p:spPr>
          <a:xfrm>
            <a:off x="685800" y="1930400"/>
            <a:ext cx="10820400" cy="3962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Placeholder 1">
            <a:extLst>
              <a:ext uri="{FF2B5EF4-FFF2-40B4-BE49-F238E27FC236}">
                <a16:creationId xmlns:a16="http://schemas.microsoft.com/office/drawing/2014/main" id="{67295672-CA15-419E-A262-354AAE829E73}"/>
              </a:ext>
            </a:extLst>
          </p:cNvPr>
          <p:cNvSpPr>
            <a:spLocks noGrp="1"/>
          </p:cNvSpPr>
          <p:nvPr>
            <p:ph type="title"/>
          </p:nvPr>
        </p:nvSpPr>
        <p:spPr>
          <a:xfrm>
            <a:off x="685800" y="570706"/>
            <a:ext cx="10820400" cy="411480"/>
          </a:xfrm>
          <a:prstGeom prst="rect">
            <a:avLst/>
          </a:prstGeom>
        </p:spPr>
        <p:txBody>
          <a:bodyPr vert="horz" lIns="0" tIns="0" rIns="0" bIns="0" rtlCol="0" anchor="t">
            <a:noAutofit/>
          </a:bodyPr>
          <a:lstStyle/>
          <a:p>
            <a:r>
              <a:rPr lang="en-US"/>
              <a:t>Click to edit Master title style</a:t>
            </a:r>
          </a:p>
        </p:txBody>
      </p:sp>
      <p:sp>
        <p:nvSpPr>
          <p:cNvPr id="4" name="Date Placeholder 3">
            <a:extLst>
              <a:ext uri="{FF2B5EF4-FFF2-40B4-BE49-F238E27FC236}">
                <a16:creationId xmlns:a16="http://schemas.microsoft.com/office/drawing/2014/main" id="{11043E7E-CE99-4846-BDA0-C4E0960E088F}"/>
              </a:ext>
            </a:extLst>
          </p:cNvPr>
          <p:cNvSpPr>
            <a:spLocks noGrp="1"/>
          </p:cNvSpPr>
          <p:nvPr>
            <p:ph type="dt" sz="half" idx="2"/>
          </p:nvPr>
        </p:nvSpPr>
        <p:spPr>
          <a:xfrm>
            <a:off x="4994275" y="6458833"/>
            <a:ext cx="2203450" cy="184666"/>
          </a:xfrm>
          <a:prstGeom prst="rect">
            <a:avLst/>
          </a:prstGeom>
        </p:spPr>
        <p:txBody>
          <a:bodyPr vert="horz" wrap="none" lIns="0" tIns="0" rIns="0" bIns="0" rtlCol="0" anchor="b">
            <a:noAutofit/>
          </a:bodyPr>
          <a:lstStyle>
            <a:lvl1pPr algn="ctr">
              <a:defRPr sz="800">
                <a:solidFill>
                  <a:srgbClr val="BCB8BC"/>
                </a:solidFill>
              </a:defRPr>
            </a:lvl1pPr>
          </a:lstStyle>
          <a:p>
            <a:fld id="{411633B7-A9D3-9F48-B519-59E9133548BE}" type="datetime1">
              <a:rPr lang="en-US" smtClean="0"/>
              <a:t>8/30/2023</a:t>
            </a:fld>
            <a:endParaRPr lang="en-US"/>
          </a:p>
        </p:txBody>
      </p:sp>
      <p:sp>
        <p:nvSpPr>
          <p:cNvPr id="5" name="Footer Placeholder 4">
            <a:extLst>
              <a:ext uri="{FF2B5EF4-FFF2-40B4-BE49-F238E27FC236}">
                <a16:creationId xmlns:a16="http://schemas.microsoft.com/office/drawing/2014/main" id="{F89C7C58-1870-45FA-9D88-F277568C9256}"/>
              </a:ext>
            </a:extLst>
          </p:cNvPr>
          <p:cNvSpPr>
            <a:spLocks noGrp="1"/>
          </p:cNvSpPr>
          <p:nvPr>
            <p:ph type="ftr" sz="quarter" idx="3"/>
          </p:nvPr>
        </p:nvSpPr>
        <p:spPr>
          <a:xfrm>
            <a:off x="685800" y="6458833"/>
            <a:ext cx="4114800" cy="184666"/>
          </a:xfrm>
          <a:prstGeom prst="rect">
            <a:avLst/>
          </a:prstGeom>
        </p:spPr>
        <p:txBody>
          <a:bodyPr vert="horz" wrap="none" lIns="0" tIns="0" rIns="0" bIns="0" rtlCol="0" anchor="b">
            <a:noAutofit/>
          </a:bodyPr>
          <a:lstStyle>
            <a:lvl1pPr algn="l">
              <a:defRPr sz="800">
                <a:solidFill>
                  <a:srgbClr val="BCB8BC"/>
                </a:solidFill>
              </a:defRPr>
            </a:lvl1pPr>
          </a:lstStyle>
          <a:p>
            <a:r>
              <a:rPr lang="en-US"/>
              <a:t>© Avalara. Confidential and proprietary.</a:t>
            </a:r>
          </a:p>
        </p:txBody>
      </p:sp>
      <p:sp>
        <p:nvSpPr>
          <p:cNvPr id="6" name="Slide Number Placeholder 5">
            <a:extLst>
              <a:ext uri="{FF2B5EF4-FFF2-40B4-BE49-F238E27FC236}">
                <a16:creationId xmlns:a16="http://schemas.microsoft.com/office/drawing/2014/main" id="{C8BEF8FA-3E55-43D5-B78D-CFD62B56AD0D}"/>
              </a:ext>
            </a:extLst>
          </p:cNvPr>
          <p:cNvSpPr>
            <a:spLocks noGrp="1"/>
          </p:cNvSpPr>
          <p:nvPr>
            <p:ph type="sldNum" sz="quarter" idx="4"/>
          </p:nvPr>
        </p:nvSpPr>
        <p:spPr>
          <a:xfrm>
            <a:off x="10575924" y="6458833"/>
            <a:ext cx="930275" cy="184666"/>
          </a:xfrm>
          <a:prstGeom prst="rect">
            <a:avLst/>
          </a:prstGeom>
        </p:spPr>
        <p:txBody>
          <a:bodyPr vert="horz" wrap="none" lIns="0" tIns="0" rIns="0" bIns="0" rtlCol="0" anchor="b">
            <a:noAutofit/>
          </a:bodyPr>
          <a:lstStyle>
            <a:lvl1pPr algn="r">
              <a:defRPr sz="800">
                <a:solidFill>
                  <a:srgbClr val="BCB8BC"/>
                </a:solidFill>
              </a:defRPr>
            </a:lvl1pPr>
          </a:lstStyle>
          <a:p>
            <a:fld id="{C7927A04-FFAB-4E77-8A60-75CB67674673}" type="slidenum">
              <a:rPr lang="en-US" smtClean="0"/>
              <a:pPr/>
              <a:t>‹#›</a:t>
            </a:fld>
            <a:endParaRPr lang="en-US"/>
          </a:p>
        </p:txBody>
      </p:sp>
    </p:spTree>
    <p:extLst>
      <p:ext uri="{BB962C8B-B14F-4D97-AF65-F5344CB8AC3E}">
        <p14:creationId xmlns:p14="http://schemas.microsoft.com/office/powerpoint/2010/main" val="31773306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661" r:id="rId49"/>
    <p:sldLayoutId id="2147483662" r:id="rId50"/>
    <p:sldLayoutId id="2147483663" r:id="rId51"/>
    <p:sldLayoutId id="2147483664" r:id="rId52"/>
    <p:sldLayoutId id="2147483665" r:id="rId53"/>
    <p:sldLayoutId id="2147483666" r:id="rId54"/>
    <p:sldLayoutId id="2147483667" r:id="rId55"/>
    <p:sldLayoutId id="2147483668" r:id="rId56"/>
    <p:sldLayoutId id="2147483669" r:id="rId57"/>
    <p:sldLayoutId id="2147483670" r:id="rId58"/>
    <p:sldLayoutId id="2147483671" r:id="rId59"/>
    <p:sldLayoutId id="2147483672" r:id="rId60"/>
    <p:sldLayoutId id="2147483673" r:id="rId61"/>
    <p:sldLayoutId id="2147483674" r:id="rId62"/>
    <p:sldLayoutId id="2147483675" r:id="rId63"/>
    <p:sldLayoutId id="2147483676" r:id="rId64"/>
    <p:sldLayoutId id="2147483677" r:id="rId65"/>
    <p:sldLayoutId id="2147483678" r:id="rId66"/>
    <p:sldLayoutId id="2147483679" r:id="rId67"/>
    <p:sldLayoutId id="2147483680" r:id="rId68"/>
    <p:sldLayoutId id="2147483681" r:id="rId69"/>
    <p:sldLayoutId id="2147483682" r:id="rId70"/>
    <p:sldLayoutId id="2147483683" r:id="rId71"/>
    <p:sldLayoutId id="2147483685" r:id="rId72"/>
    <p:sldLayoutId id="2147483686" r:id="rId73"/>
    <p:sldLayoutId id="2147483687" r:id="rId74"/>
    <p:sldLayoutId id="2147483688" r:id="rId75"/>
    <p:sldLayoutId id="2147483689" r:id="rId76"/>
    <p:sldLayoutId id="2147483690" r:id="rId77"/>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marL="0" indent="0" algn="l" defTabSz="914400" rtl="0" eaLnBrk="1" latinLnBrk="0" hangingPunct="1">
        <a:lnSpc>
          <a:spcPct val="90000"/>
        </a:lnSpc>
        <a:spcBef>
          <a:spcPct val="0"/>
        </a:spcBef>
        <a:buFont typeface="Arial" panose="020B0604020202020204" pitchFamily="34" charset="0"/>
        <a:buChar char="​"/>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600"/>
        </a:spcBef>
        <a:buClr>
          <a:srgbClr val="FC661E"/>
        </a:buClr>
        <a:buSzPct val="80000"/>
        <a:buFont typeface="Arial" panose="020B0604020202020204" pitchFamily="34" charset="0"/>
        <a:buChar char="​"/>
        <a:defRPr sz="20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rgbClr val="FC661E"/>
        </a:buClr>
        <a:buSzPct val="80000"/>
        <a:buFont typeface="Arial" panose="020B0604020202020204" pitchFamily="34" charset="0"/>
        <a:buChar char="•"/>
        <a:defRPr sz="18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6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rgbClr val="FC661E"/>
        </a:buClr>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7.png"/><Relationship Id="rId7" Type="http://schemas.openxmlformats.org/officeDocument/2006/relationships/image" Target="../media/image35.png"/><Relationship Id="rId2" Type="http://schemas.openxmlformats.org/officeDocument/2006/relationships/slideLayout" Target="../slideLayouts/slideLayout21.xml"/><Relationship Id="rId1" Type="http://schemas.openxmlformats.org/officeDocument/2006/relationships/tags" Target="../tags/tag7.xml"/><Relationship Id="rId6" Type="http://schemas.openxmlformats.org/officeDocument/2006/relationships/image" Target="../media/image38.jpe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9.jpeg"/><Relationship Id="rId1" Type="http://schemas.openxmlformats.org/officeDocument/2006/relationships/slideLayout" Target="../slideLayouts/slideLayout7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22.xml"/><Relationship Id="rId1" Type="http://schemas.openxmlformats.org/officeDocument/2006/relationships/tags" Target="../tags/tag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815552-1A5C-D861-40B4-9946050871BD}"/>
              </a:ext>
            </a:extLst>
          </p:cNvPr>
          <p:cNvSpPr txBox="1">
            <a:spLocks/>
          </p:cNvSpPr>
          <p:nvPr/>
        </p:nvSpPr>
        <p:spPr>
          <a:xfrm>
            <a:off x="2748220" y="2562184"/>
            <a:ext cx="6511925" cy="1329595"/>
          </a:xfrm>
          <a:prstGeom prst="rect">
            <a:avLst/>
          </a:prstGeom>
        </p:spPr>
        <p:txBody>
          <a:bodyPr vert="horz" lIns="0" tIns="0" rIns="0" bIns="0" rtlCol="0" anchor="ctr">
            <a:normAutofit/>
          </a:bodyPr>
          <a:lstStyle>
            <a:lvl1pPr marL="0" indent="0" algn="ctr" defTabSz="914400" rtl="0" eaLnBrk="1" latinLnBrk="0" hangingPunct="1">
              <a:lnSpc>
                <a:spcPct val="100000"/>
              </a:lnSpc>
              <a:spcBef>
                <a:spcPct val="0"/>
              </a:spcBef>
              <a:buFont typeface="Arial" panose="020B0604020202020204" pitchFamily="34" charset="0"/>
              <a:buChar char="​"/>
              <a:defRPr sz="4000" b="0" kern="1200">
                <a:solidFill>
                  <a:schemeClr val="bg1"/>
                </a:solidFill>
                <a:latin typeface="+mj-lt"/>
                <a:ea typeface="+mj-ea"/>
                <a:cs typeface="+mj-cs"/>
              </a:defRPr>
            </a:lvl1pPr>
          </a:lstStyle>
          <a:p>
            <a:r>
              <a:rPr lang="en-US" dirty="0"/>
              <a:t>Oxford’s Commission on Sustainability Data</a:t>
            </a:r>
          </a:p>
        </p:txBody>
      </p:sp>
    </p:spTree>
    <p:extLst>
      <p:ext uri="{BB962C8B-B14F-4D97-AF65-F5344CB8AC3E}">
        <p14:creationId xmlns:p14="http://schemas.microsoft.com/office/powerpoint/2010/main" val="7924360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0D5D4D-CCC5-CE3A-289C-CE8BAE16C7A3}"/>
              </a:ext>
            </a:extLst>
          </p:cNvPr>
          <p:cNvSpPr>
            <a:spLocks noGrp="1"/>
          </p:cNvSpPr>
          <p:nvPr>
            <p:ph idx="1"/>
          </p:nvPr>
        </p:nvSpPr>
        <p:spPr/>
        <p:txBody>
          <a:bodyPr/>
          <a:lstStyle/>
          <a:p>
            <a:r>
              <a:rPr lang="en-US" dirty="0"/>
              <a:t>Reporting competition brings reporting optimization.</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DD9DBE1-0383-7F80-DAFC-2701A0E6CA40}"/>
              </a:ext>
            </a:extLst>
          </p:cNvPr>
          <p:cNvSpPr>
            <a:spLocks noGrp="1"/>
          </p:cNvSpPr>
          <p:nvPr>
            <p:ph type="sldNum" sz="quarter" idx="12"/>
          </p:nvPr>
        </p:nvSpPr>
        <p:spPr/>
        <p:txBody>
          <a:bodyPr/>
          <a:lstStyle/>
          <a:p>
            <a:fld id="{0D76ED6D-61E4-47B1-B71F-B65993433194}" type="slidenum">
              <a:rPr lang="en-US" smtClean="0"/>
              <a:t>10</a:t>
            </a:fld>
            <a:endParaRPr lang="en-US"/>
          </a:p>
        </p:txBody>
      </p:sp>
      <p:sp>
        <p:nvSpPr>
          <p:cNvPr id="6" name="Subtitle 5">
            <a:extLst>
              <a:ext uri="{FF2B5EF4-FFF2-40B4-BE49-F238E27FC236}">
                <a16:creationId xmlns:a16="http://schemas.microsoft.com/office/drawing/2014/main" id="{3EB341DE-2F13-42A3-45EC-CD0BF9A5E313}"/>
              </a:ext>
            </a:extLst>
          </p:cNvPr>
          <p:cNvSpPr>
            <a:spLocks noGrp="1"/>
          </p:cNvSpPr>
          <p:nvPr>
            <p:ph type="subTitle" idx="15"/>
          </p:nvPr>
        </p:nvSpPr>
        <p:spPr/>
        <p:txBody>
          <a:bodyPr/>
          <a:lstStyle/>
          <a:p>
            <a:r>
              <a:rPr lang="en-US" dirty="0"/>
              <a:t>Wealth creation occurs at point of competition.  </a:t>
            </a:r>
          </a:p>
        </p:txBody>
      </p:sp>
      <p:sp>
        <p:nvSpPr>
          <p:cNvPr id="7" name="Title 6">
            <a:extLst>
              <a:ext uri="{FF2B5EF4-FFF2-40B4-BE49-F238E27FC236}">
                <a16:creationId xmlns:a16="http://schemas.microsoft.com/office/drawing/2014/main" id="{A758B08A-0C77-3693-8C36-BE23B5428177}"/>
              </a:ext>
            </a:extLst>
          </p:cNvPr>
          <p:cNvSpPr>
            <a:spLocks noGrp="1"/>
          </p:cNvSpPr>
          <p:nvPr>
            <p:ph type="title"/>
          </p:nvPr>
        </p:nvSpPr>
        <p:spPr/>
        <p:txBody>
          <a:bodyPr/>
          <a:lstStyle/>
          <a:p>
            <a:r>
              <a:rPr lang="en-US" dirty="0"/>
              <a:t>Where to Create Competition</a:t>
            </a:r>
          </a:p>
        </p:txBody>
      </p:sp>
      <p:pic>
        <p:nvPicPr>
          <p:cNvPr id="9" name="Picture 8">
            <a:extLst>
              <a:ext uri="{FF2B5EF4-FFF2-40B4-BE49-F238E27FC236}">
                <a16:creationId xmlns:a16="http://schemas.microsoft.com/office/drawing/2014/main" id="{429A919B-4568-86BE-5CAA-CC9180616A6B}"/>
              </a:ext>
            </a:extLst>
          </p:cNvPr>
          <p:cNvPicPr>
            <a:picLocks noChangeAspect="1"/>
          </p:cNvPicPr>
          <p:nvPr/>
        </p:nvPicPr>
        <p:blipFill>
          <a:blip r:embed="rId2"/>
          <a:stretch>
            <a:fillRect/>
          </a:stretch>
        </p:blipFill>
        <p:spPr>
          <a:xfrm>
            <a:off x="6308626" y="2864640"/>
            <a:ext cx="3790765" cy="1766327"/>
          </a:xfrm>
          <a:prstGeom prst="rect">
            <a:avLst/>
          </a:prstGeom>
        </p:spPr>
      </p:pic>
      <p:pic>
        <p:nvPicPr>
          <p:cNvPr id="11" name="Picture 10">
            <a:extLst>
              <a:ext uri="{FF2B5EF4-FFF2-40B4-BE49-F238E27FC236}">
                <a16:creationId xmlns:a16="http://schemas.microsoft.com/office/drawing/2014/main" id="{861FE286-118A-4BB3-C654-95F4E078E792}"/>
              </a:ext>
            </a:extLst>
          </p:cNvPr>
          <p:cNvPicPr>
            <a:picLocks noChangeAspect="1"/>
          </p:cNvPicPr>
          <p:nvPr/>
        </p:nvPicPr>
        <p:blipFill>
          <a:blip r:embed="rId3"/>
          <a:stretch>
            <a:fillRect/>
          </a:stretch>
        </p:blipFill>
        <p:spPr>
          <a:xfrm>
            <a:off x="685800" y="2864640"/>
            <a:ext cx="4385878" cy="1253108"/>
          </a:xfrm>
          <a:prstGeom prst="rect">
            <a:avLst/>
          </a:prstGeom>
        </p:spPr>
      </p:pic>
      <p:sp>
        <p:nvSpPr>
          <p:cNvPr id="13" name="TextBox 12">
            <a:extLst>
              <a:ext uri="{FF2B5EF4-FFF2-40B4-BE49-F238E27FC236}">
                <a16:creationId xmlns:a16="http://schemas.microsoft.com/office/drawing/2014/main" id="{56B07499-6E8C-1438-588B-7FC95B18A6D1}"/>
              </a:ext>
            </a:extLst>
          </p:cNvPr>
          <p:cNvSpPr txBox="1"/>
          <p:nvPr/>
        </p:nvSpPr>
        <p:spPr>
          <a:xfrm>
            <a:off x="6095999" y="1930400"/>
            <a:ext cx="6096946" cy="646331"/>
          </a:xfrm>
          <a:prstGeom prst="rect">
            <a:avLst/>
          </a:prstGeom>
          <a:noFill/>
        </p:spPr>
        <p:txBody>
          <a:bodyPr wrap="square">
            <a:spAutoFit/>
          </a:bodyPr>
          <a:lstStyle/>
          <a:p>
            <a:r>
              <a:rPr lang="en-US" dirty="0"/>
              <a:t>Process competition brings process </a:t>
            </a:r>
          </a:p>
          <a:p>
            <a:r>
              <a:rPr lang="en-US" dirty="0"/>
              <a:t>optimization. </a:t>
            </a:r>
          </a:p>
        </p:txBody>
      </p:sp>
      <p:sp>
        <p:nvSpPr>
          <p:cNvPr id="14" name="Rectangle 13">
            <a:extLst>
              <a:ext uri="{FF2B5EF4-FFF2-40B4-BE49-F238E27FC236}">
                <a16:creationId xmlns:a16="http://schemas.microsoft.com/office/drawing/2014/main" id="{D62E5A1A-5B42-1E27-2716-14BD375717BB}"/>
              </a:ext>
            </a:extLst>
          </p:cNvPr>
          <p:cNvSpPr/>
          <p:nvPr/>
        </p:nvSpPr>
        <p:spPr>
          <a:xfrm>
            <a:off x="3765511" y="3491194"/>
            <a:ext cx="647463" cy="444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19129251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2E7C7A-F3A3-7058-742F-05648C2534DB}"/>
              </a:ext>
            </a:extLst>
          </p:cNvPr>
          <p:cNvSpPr>
            <a:spLocks noGrp="1"/>
          </p:cNvSpPr>
          <p:nvPr>
            <p:ph type="sldNum" sz="quarter" idx="12"/>
          </p:nvPr>
        </p:nvSpPr>
        <p:spPr/>
        <p:txBody>
          <a:bodyPr/>
          <a:lstStyle/>
          <a:p>
            <a:fld id="{0D76ED6D-61E4-47B1-B71F-B65993433194}" type="slidenum">
              <a:rPr lang="en-US" smtClean="0"/>
              <a:t>11</a:t>
            </a:fld>
            <a:endParaRPr lang="en-US"/>
          </a:p>
        </p:txBody>
      </p:sp>
      <p:sp>
        <p:nvSpPr>
          <p:cNvPr id="6" name="Subtitle 5">
            <a:extLst>
              <a:ext uri="{FF2B5EF4-FFF2-40B4-BE49-F238E27FC236}">
                <a16:creationId xmlns:a16="http://schemas.microsoft.com/office/drawing/2014/main" id="{127BE180-6BB4-3379-44B5-24457B9D9B39}"/>
              </a:ext>
            </a:extLst>
          </p:cNvPr>
          <p:cNvSpPr>
            <a:spLocks noGrp="1"/>
          </p:cNvSpPr>
          <p:nvPr>
            <p:ph type="subTitle" idx="15"/>
          </p:nvPr>
        </p:nvSpPr>
        <p:spPr/>
        <p:txBody>
          <a:bodyPr/>
          <a:lstStyle/>
          <a:p>
            <a:endParaRPr lang="en-US" dirty="0"/>
          </a:p>
        </p:txBody>
      </p:sp>
      <p:sp>
        <p:nvSpPr>
          <p:cNvPr id="7" name="Title 6">
            <a:extLst>
              <a:ext uri="{FF2B5EF4-FFF2-40B4-BE49-F238E27FC236}">
                <a16:creationId xmlns:a16="http://schemas.microsoft.com/office/drawing/2014/main" id="{77338EB1-B825-2AB8-E686-D25333BFD370}"/>
              </a:ext>
            </a:extLst>
          </p:cNvPr>
          <p:cNvSpPr>
            <a:spLocks noGrp="1"/>
          </p:cNvSpPr>
          <p:nvPr>
            <p:ph type="title"/>
          </p:nvPr>
        </p:nvSpPr>
        <p:spPr/>
        <p:txBody>
          <a:bodyPr/>
          <a:lstStyle/>
          <a:p>
            <a:r>
              <a:rPr lang="en-US" dirty="0"/>
              <a:t>Logging Sustainability Data Must Be Normalized</a:t>
            </a:r>
          </a:p>
        </p:txBody>
      </p:sp>
      <p:sp>
        <p:nvSpPr>
          <p:cNvPr id="13" name="TextBox 12">
            <a:extLst>
              <a:ext uri="{FF2B5EF4-FFF2-40B4-BE49-F238E27FC236}">
                <a16:creationId xmlns:a16="http://schemas.microsoft.com/office/drawing/2014/main" id="{A7B8A9F8-4C24-5E24-E555-EB499F525730}"/>
              </a:ext>
            </a:extLst>
          </p:cNvPr>
          <p:cNvSpPr txBox="1"/>
          <p:nvPr/>
        </p:nvSpPr>
        <p:spPr>
          <a:xfrm>
            <a:off x="1538766" y="2621118"/>
            <a:ext cx="9037158" cy="615059"/>
          </a:xfrm>
          <a:prstGeom prst="rect">
            <a:avLst/>
          </a:prstGeom>
        </p:spPr>
        <p:txBody>
          <a:bodyPr vert="horz" wrap="square" lIns="0" tIns="0" rIns="0" bIns="0" rtlCol="0">
            <a:noAutofit/>
          </a:bodyPr>
          <a:lstStyle/>
          <a:p>
            <a:pPr algn="l"/>
            <a:r>
              <a:rPr lang="en-US" dirty="0"/>
              <a:t>Log universal data to your company’s private ESG/Sustainability database.</a:t>
            </a:r>
          </a:p>
        </p:txBody>
      </p:sp>
      <p:pic>
        <p:nvPicPr>
          <p:cNvPr id="14" name="Graphic 13" descr="Checkbox Checked with solid fill">
            <a:extLst>
              <a:ext uri="{FF2B5EF4-FFF2-40B4-BE49-F238E27FC236}">
                <a16:creationId xmlns:a16="http://schemas.microsoft.com/office/drawing/2014/main" id="{8B215EF9-D294-B1DC-8D6A-A2042E34F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143" y="2453703"/>
            <a:ext cx="447623" cy="447623"/>
          </a:xfrm>
          <a:prstGeom prst="rect">
            <a:avLst/>
          </a:prstGeom>
        </p:spPr>
      </p:pic>
      <p:pic>
        <p:nvPicPr>
          <p:cNvPr id="16" name="Picture 15">
            <a:extLst>
              <a:ext uri="{FF2B5EF4-FFF2-40B4-BE49-F238E27FC236}">
                <a16:creationId xmlns:a16="http://schemas.microsoft.com/office/drawing/2014/main" id="{6D4694DB-43C1-6B59-2B64-CFC5CA8F71D1}"/>
              </a:ext>
            </a:extLst>
          </p:cNvPr>
          <p:cNvPicPr>
            <a:picLocks noChangeAspect="1"/>
          </p:cNvPicPr>
          <p:nvPr/>
        </p:nvPicPr>
        <p:blipFill>
          <a:blip r:embed="rId4"/>
          <a:stretch>
            <a:fillRect/>
          </a:stretch>
        </p:blipFill>
        <p:spPr>
          <a:xfrm>
            <a:off x="3028718" y="3429000"/>
            <a:ext cx="5281909" cy="1996748"/>
          </a:xfrm>
          <a:prstGeom prst="rect">
            <a:avLst/>
          </a:prstGeom>
        </p:spPr>
      </p:pic>
    </p:spTree>
    <p:extLst>
      <p:ext uri="{BB962C8B-B14F-4D97-AF65-F5344CB8AC3E}">
        <p14:creationId xmlns:p14="http://schemas.microsoft.com/office/powerpoint/2010/main" val="5457060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9019EC-1399-D77D-79FA-EA39AC33FF51}"/>
              </a:ext>
            </a:extLst>
          </p:cNvPr>
          <p:cNvSpPr>
            <a:spLocks noGrp="1"/>
          </p:cNvSpPr>
          <p:nvPr>
            <p:ph idx="1"/>
          </p:nvPr>
        </p:nvSpPr>
        <p:spPr/>
        <p:txBody>
          <a:bodyPr/>
          <a:lstStyle/>
          <a:p>
            <a:r>
              <a:rPr lang="en-US" dirty="0"/>
              <a:t>Customer and Market Requirements</a:t>
            </a:r>
          </a:p>
          <a:p>
            <a:pPr marL="457200" indent="-457200">
              <a:buFont typeface="+mj-lt"/>
              <a:buAutoNum type="arabicPeriod"/>
            </a:pPr>
            <a:r>
              <a:rPr lang="en-US" dirty="0"/>
              <a:t>Companies want complete ownership of their data</a:t>
            </a:r>
          </a:p>
          <a:p>
            <a:pPr marL="457200" indent="-457200">
              <a:buFont typeface="+mj-lt"/>
              <a:buAutoNum type="arabicPeriod"/>
            </a:pPr>
            <a:r>
              <a:rPr lang="en-US" dirty="0"/>
              <a:t>Important software companies want their systems to store this data</a:t>
            </a:r>
          </a:p>
          <a:p>
            <a:pPr>
              <a:buNone/>
            </a:pPr>
            <a:endParaRPr lang="en-US" dirty="0"/>
          </a:p>
        </p:txBody>
      </p:sp>
      <p:sp>
        <p:nvSpPr>
          <p:cNvPr id="4" name="Slide Number Placeholder 3">
            <a:extLst>
              <a:ext uri="{FF2B5EF4-FFF2-40B4-BE49-F238E27FC236}">
                <a16:creationId xmlns:a16="http://schemas.microsoft.com/office/drawing/2014/main" id="{AF2E7C7A-F3A3-7058-742F-05648C2534DB}"/>
              </a:ext>
            </a:extLst>
          </p:cNvPr>
          <p:cNvSpPr>
            <a:spLocks noGrp="1"/>
          </p:cNvSpPr>
          <p:nvPr>
            <p:ph type="sldNum" sz="quarter" idx="12"/>
          </p:nvPr>
        </p:nvSpPr>
        <p:spPr/>
        <p:txBody>
          <a:bodyPr/>
          <a:lstStyle/>
          <a:p>
            <a:fld id="{0D76ED6D-61E4-47B1-B71F-B65993433194}" type="slidenum">
              <a:rPr lang="en-US" smtClean="0"/>
              <a:t>12</a:t>
            </a:fld>
            <a:endParaRPr lang="en-US"/>
          </a:p>
        </p:txBody>
      </p:sp>
      <p:sp>
        <p:nvSpPr>
          <p:cNvPr id="5" name="Content Placeholder 4">
            <a:extLst>
              <a:ext uri="{FF2B5EF4-FFF2-40B4-BE49-F238E27FC236}">
                <a16:creationId xmlns:a16="http://schemas.microsoft.com/office/drawing/2014/main" id="{5A7AE4D4-A4BD-86C0-84E7-014A123E9D06}"/>
              </a:ext>
            </a:extLst>
          </p:cNvPr>
          <p:cNvSpPr>
            <a:spLocks noGrp="1"/>
          </p:cNvSpPr>
          <p:nvPr>
            <p:ph idx="14"/>
          </p:nvPr>
        </p:nvSpPr>
        <p:spPr/>
        <p:txBody>
          <a:bodyPr/>
          <a:lstStyle/>
          <a:p>
            <a:r>
              <a:rPr lang="en-US" dirty="0"/>
              <a:t>Requirements for Universal Auditability </a:t>
            </a:r>
          </a:p>
          <a:p>
            <a:pPr marL="457200" indent="-457200">
              <a:buFont typeface="+mj-lt"/>
              <a:buAutoNum type="arabicPeriod"/>
            </a:pPr>
            <a:r>
              <a:rPr lang="en-US" dirty="0"/>
              <a:t>Companies can’t be allowed to modify their transactional data</a:t>
            </a:r>
          </a:p>
          <a:p>
            <a:pPr marL="457200" indent="-457200">
              <a:buFont typeface="+mj-lt"/>
              <a:buAutoNum type="arabicPeriod"/>
            </a:pPr>
            <a:r>
              <a:rPr lang="en-US" dirty="0"/>
              <a:t>Transactional data must be standardized and logged in a way that maintains interlocking nature and auditability</a:t>
            </a:r>
          </a:p>
        </p:txBody>
      </p:sp>
      <p:sp>
        <p:nvSpPr>
          <p:cNvPr id="6" name="Subtitle 5">
            <a:extLst>
              <a:ext uri="{FF2B5EF4-FFF2-40B4-BE49-F238E27FC236}">
                <a16:creationId xmlns:a16="http://schemas.microsoft.com/office/drawing/2014/main" id="{127BE180-6BB4-3379-44B5-24457B9D9B39}"/>
              </a:ext>
            </a:extLst>
          </p:cNvPr>
          <p:cNvSpPr>
            <a:spLocks noGrp="1"/>
          </p:cNvSpPr>
          <p:nvPr>
            <p:ph type="subTitle" idx="15"/>
          </p:nvPr>
        </p:nvSpPr>
        <p:spPr/>
        <p:txBody>
          <a:bodyPr/>
          <a:lstStyle/>
          <a:p>
            <a:r>
              <a:rPr lang="en-US" dirty="0"/>
              <a:t>Understanding the requirements</a:t>
            </a:r>
          </a:p>
        </p:txBody>
      </p:sp>
      <p:sp>
        <p:nvSpPr>
          <p:cNvPr id="7" name="Title 6">
            <a:extLst>
              <a:ext uri="{FF2B5EF4-FFF2-40B4-BE49-F238E27FC236}">
                <a16:creationId xmlns:a16="http://schemas.microsoft.com/office/drawing/2014/main" id="{77338EB1-B825-2AB8-E686-D25333BFD370}"/>
              </a:ext>
            </a:extLst>
          </p:cNvPr>
          <p:cNvSpPr>
            <a:spLocks noGrp="1"/>
          </p:cNvSpPr>
          <p:nvPr>
            <p:ph type="title"/>
          </p:nvPr>
        </p:nvSpPr>
        <p:spPr/>
        <p:txBody>
          <a:bodyPr/>
          <a:lstStyle/>
          <a:p>
            <a:r>
              <a:rPr lang="en-US" dirty="0"/>
              <a:t>Conflicting Requirements for Auditable Solution</a:t>
            </a:r>
          </a:p>
        </p:txBody>
      </p:sp>
      <p:pic>
        <p:nvPicPr>
          <p:cNvPr id="10" name="Picture 9">
            <a:extLst>
              <a:ext uri="{FF2B5EF4-FFF2-40B4-BE49-F238E27FC236}">
                <a16:creationId xmlns:a16="http://schemas.microsoft.com/office/drawing/2014/main" id="{40184CA2-E9C1-BBFB-7665-DB5A53C3F372}"/>
              </a:ext>
            </a:extLst>
          </p:cNvPr>
          <p:cNvPicPr>
            <a:picLocks noChangeAspect="1"/>
          </p:cNvPicPr>
          <p:nvPr/>
        </p:nvPicPr>
        <p:blipFill>
          <a:blip r:embed="rId2"/>
          <a:stretch>
            <a:fillRect/>
          </a:stretch>
        </p:blipFill>
        <p:spPr>
          <a:xfrm>
            <a:off x="1469288" y="3933068"/>
            <a:ext cx="2486137" cy="1456930"/>
          </a:xfrm>
          <a:prstGeom prst="rect">
            <a:avLst/>
          </a:prstGeom>
        </p:spPr>
      </p:pic>
      <p:pic>
        <p:nvPicPr>
          <p:cNvPr id="11" name="Picture 2" descr="Microsoft Unveils a New Look - The Official Microsoft Blog">
            <a:extLst>
              <a:ext uri="{FF2B5EF4-FFF2-40B4-BE49-F238E27FC236}">
                <a16:creationId xmlns:a16="http://schemas.microsoft.com/office/drawing/2014/main" id="{EF2538AF-D40B-7D64-5D9B-5746BFBD0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620" y="4661533"/>
            <a:ext cx="1618736" cy="59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154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4BE194-9FFE-FA38-790D-B00B53F45EFE}"/>
              </a:ext>
            </a:extLst>
          </p:cNvPr>
          <p:cNvSpPr/>
          <p:nvPr/>
        </p:nvSpPr>
        <p:spPr>
          <a:xfrm>
            <a:off x="4214176" y="4501763"/>
            <a:ext cx="5230624" cy="15248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Slide Number Placeholder 2">
            <a:extLst>
              <a:ext uri="{FF2B5EF4-FFF2-40B4-BE49-F238E27FC236}">
                <a16:creationId xmlns:a16="http://schemas.microsoft.com/office/drawing/2014/main" id="{92DF88EC-C3F7-273E-94D0-FCB4F6AC714F}"/>
              </a:ext>
            </a:extLst>
          </p:cNvPr>
          <p:cNvSpPr>
            <a:spLocks noGrp="1"/>
          </p:cNvSpPr>
          <p:nvPr>
            <p:ph type="sldNum" sz="quarter" idx="12"/>
          </p:nvPr>
        </p:nvSpPr>
        <p:spPr>
          <a:xfrm>
            <a:off x="11690493" y="6423739"/>
            <a:ext cx="930275" cy="184666"/>
          </a:xfrm>
        </p:spPr>
        <p:txBody>
          <a:bodyPr/>
          <a:lstStyle/>
          <a:p>
            <a:fld id="{0D76ED6D-61E4-47B1-B71F-B65993433194}" type="slidenum">
              <a:rPr lang="en-US" smtClean="0"/>
              <a:t>13</a:t>
            </a:fld>
            <a:endParaRPr lang="en-US"/>
          </a:p>
        </p:txBody>
      </p:sp>
      <p:sp>
        <p:nvSpPr>
          <p:cNvPr id="5" name="Title 4">
            <a:extLst>
              <a:ext uri="{FF2B5EF4-FFF2-40B4-BE49-F238E27FC236}">
                <a16:creationId xmlns:a16="http://schemas.microsoft.com/office/drawing/2014/main" id="{F0009D5F-99B9-61B2-7E62-86AAB05FDD4F}"/>
              </a:ext>
            </a:extLst>
          </p:cNvPr>
          <p:cNvSpPr>
            <a:spLocks noGrp="1"/>
          </p:cNvSpPr>
          <p:nvPr>
            <p:ph type="title"/>
          </p:nvPr>
        </p:nvSpPr>
        <p:spPr/>
        <p:txBody>
          <a:bodyPr/>
          <a:lstStyle/>
          <a:p>
            <a:r>
              <a:rPr lang="en-US" dirty="0"/>
              <a:t>How to Enable Standardization and Auditability </a:t>
            </a:r>
          </a:p>
        </p:txBody>
      </p:sp>
      <p:pic>
        <p:nvPicPr>
          <p:cNvPr id="7" name="Picture 6">
            <a:extLst>
              <a:ext uri="{FF2B5EF4-FFF2-40B4-BE49-F238E27FC236}">
                <a16:creationId xmlns:a16="http://schemas.microsoft.com/office/drawing/2014/main" id="{37BF9E7C-DAA3-2704-4EAE-26DF3A295737}"/>
              </a:ext>
            </a:extLst>
          </p:cNvPr>
          <p:cNvPicPr>
            <a:picLocks noChangeAspect="1"/>
          </p:cNvPicPr>
          <p:nvPr/>
        </p:nvPicPr>
        <p:blipFill>
          <a:blip r:embed="rId3"/>
          <a:stretch>
            <a:fillRect/>
          </a:stretch>
        </p:blipFill>
        <p:spPr>
          <a:xfrm>
            <a:off x="2508071" y="1895453"/>
            <a:ext cx="3846631" cy="1524896"/>
          </a:xfrm>
          <a:prstGeom prst="rect">
            <a:avLst/>
          </a:prstGeom>
        </p:spPr>
      </p:pic>
      <p:sp>
        <p:nvSpPr>
          <p:cNvPr id="6" name="TextBox 5">
            <a:extLst>
              <a:ext uri="{FF2B5EF4-FFF2-40B4-BE49-F238E27FC236}">
                <a16:creationId xmlns:a16="http://schemas.microsoft.com/office/drawing/2014/main" id="{A1BF28AC-A2F3-3D51-5B68-F1672C543196}"/>
              </a:ext>
            </a:extLst>
          </p:cNvPr>
          <p:cNvSpPr txBox="1"/>
          <p:nvPr/>
        </p:nvSpPr>
        <p:spPr>
          <a:xfrm>
            <a:off x="9212826" y="1179871"/>
            <a:ext cx="2562225" cy="694013"/>
          </a:xfrm>
          <a:prstGeom prst="rect">
            <a:avLst/>
          </a:prstGeom>
        </p:spPr>
        <p:txBody>
          <a:bodyPr vert="horz" wrap="square" lIns="0" tIns="0" rIns="0" bIns="0" rtlCol="0">
            <a:noAutofit/>
          </a:bodyPr>
          <a:lstStyle/>
          <a:p>
            <a:pPr algn="l"/>
            <a:endParaRPr lang="en-US" sz="1600" dirty="0"/>
          </a:p>
        </p:txBody>
      </p:sp>
      <p:sp>
        <p:nvSpPr>
          <p:cNvPr id="11" name="Oval 10">
            <a:extLst>
              <a:ext uri="{FF2B5EF4-FFF2-40B4-BE49-F238E27FC236}">
                <a16:creationId xmlns:a16="http://schemas.microsoft.com/office/drawing/2014/main" id="{9E3F7D3A-222E-CFC3-B278-649D6A00EC20}"/>
              </a:ext>
            </a:extLst>
          </p:cNvPr>
          <p:cNvSpPr/>
          <p:nvPr/>
        </p:nvSpPr>
        <p:spPr>
          <a:xfrm>
            <a:off x="8167059" y="2400288"/>
            <a:ext cx="3139682" cy="8797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Mutualized Sustainability Entity</a:t>
            </a:r>
          </a:p>
        </p:txBody>
      </p:sp>
      <p:sp>
        <p:nvSpPr>
          <p:cNvPr id="13" name="Arrow: Right 12">
            <a:extLst>
              <a:ext uri="{FF2B5EF4-FFF2-40B4-BE49-F238E27FC236}">
                <a16:creationId xmlns:a16="http://schemas.microsoft.com/office/drawing/2014/main" id="{55E4D571-AB61-D8FB-F981-B86F0B17D665}"/>
              </a:ext>
            </a:extLst>
          </p:cNvPr>
          <p:cNvSpPr/>
          <p:nvPr/>
        </p:nvSpPr>
        <p:spPr>
          <a:xfrm rot="14322155" flipV="1">
            <a:off x="5100245" y="3736150"/>
            <a:ext cx="1070048" cy="413660"/>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a:t>Data</a:t>
            </a:r>
          </a:p>
        </p:txBody>
      </p:sp>
      <p:sp>
        <p:nvSpPr>
          <p:cNvPr id="15" name="TextBox 14">
            <a:extLst>
              <a:ext uri="{FF2B5EF4-FFF2-40B4-BE49-F238E27FC236}">
                <a16:creationId xmlns:a16="http://schemas.microsoft.com/office/drawing/2014/main" id="{96C3E759-3A57-61FD-0A35-12DCDF9AE86C}"/>
              </a:ext>
            </a:extLst>
          </p:cNvPr>
          <p:cNvSpPr txBox="1"/>
          <p:nvPr/>
        </p:nvSpPr>
        <p:spPr>
          <a:xfrm>
            <a:off x="5326995" y="6176081"/>
            <a:ext cx="5539755" cy="615059"/>
          </a:xfrm>
          <a:prstGeom prst="rect">
            <a:avLst/>
          </a:prstGeom>
        </p:spPr>
        <p:txBody>
          <a:bodyPr vert="horz" wrap="square" lIns="0" tIns="0" rIns="0" bIns="0" rtlCol="0">
            <a:noAutofit/>
          </a:bodyPr>
          <a:lstStyle/>
          <a:p>
            <a:pPr algn="l"/>
            <a:r>
              <a:rPr lang="en-US" sz="900" dirty="0"/>
              <a:t>Log universal data to your company’s private ESG/Sustainability database.</a:t>
            </a:r>
          </a:p>
        </p:txBody>
      </p:sp>
      <p:pic>
        <p:nvPicPr>
          <p:cNvPr id="16" name="Graphic 15" descr="Checkbox Checked with solid fill">
            <a:extLst>
              <a:ext uri="{FF2B5EF4-FFF2-40B4-BE49-F238E27FC236}">
                <a16:creationId xmlns:a16="http://schemas.microsoft.com/office/drawing/2014/main" id="{E29E3B69-9FBD-237A-5813-07EEC9AFE0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79372" y="6008666"/>
            <a:ext cx="447623" cy="447623"/>
          </a:xfrm>
          <a:prstGeom prst="rect">
            <a:avLst/>
          </a:prstGeom>
        </p:spPr>
      </p:pic>
      <p:pic>
        <p:nvPicPr>
          <p:cNvPr id="4" name="Picture 2" descr="MariaDB Launches New Database-as-a-Service, Partners with Google Cloud --  ADTmag">
            <a:extLst>
              <a:ext uri="{FF2B5EF4-FFF2-40B4-BE49-F238E27FC236}">
                <a16:creationId xmlns:a16="http://schemas.microsoft.com/office/drawing/2014/main" id="{587C9226-859E-E4CE-A4D2-3550C31755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94" y="1642850"/>
            <a:ext cx="2562225" cy="1781175"/>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Right 16">
            <a:extLst>
              <a:ext uri="{FF2B5EF4-FFF2-40B4-BE49-F238E27FC236}">
                <a16:creationId xmlns:a16="http://schemas.microsoft.com/office/drawing/2014/main" id="{47CDFA9B-E4DA-8910-885D-521D2B541255}"/>
              </a:ext>
            </a:extLst>
          </p:cNvPr>
          <p:cNvSpPr/>
          <p:nvPr/>
        </p:nvSpPr>
        <p:spPr>
          <a:xfrm rot="18653771">
            <a:off x="7936467" y="3753123"/>
            <a:ext cx="1007382" cy="38748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Hash</a:t>
            </a:r>
          </a:p>
        </p:txBody>
      </p:sp>
      <p:sp>
        <p:nvSpPr>
          <p:cNvPr id="18" name="TextBox 17">
            <a:extLst>
              <a:ext uri="{FF2B5EF4-FFF2-40B4-BE49-F238E27FC236}">
                <a16:creationId xmlns:a16="http://schemas.microsoft.com/office/drawing/2014/main" id="{655AD50F-2FF0-2A82-8953-AF3D166FC0C2}"/>
              </a:ext>
            </a:extLst>
          </p:cNvPr>
          <p:cNvSpPr txBox="1"/>
          <p:nvPr/>
        </p:nvSpPr>
        <p:spPr>
          <a:xfrm>
            <a:off x="915616" y="4903263"/>
            <a:ext cx="1920339" cy="588285"/>
          </a:xfrm>
          <a:prstGeom prst="rect">
            <a:avLst/>
          </a:prstGeom>
        </p:spPr>
        <p:txBody>
          <a:bodyPr vert="horz" wrap="square" lIns="0" tIns="0" rIns="0" bIns="0" rtlCol="0">
            <a:noAutofit/>
          </a:bodyPr>
          <a:lstStyle/>
          <a:p>
            <a:pPr algn="l"/>
            <a:r>
              <a:rPr lang="en-US" sz="1600" dirty="0"/>
              <a:t>Certified Database Provider</a:t>
            </a:r>
          </a:p>
        </p:txBody>
      </p:sp>
      <p:sp>
        <p:nvSpPr>
          <p:cNvPr id="20" name="Block Arc 19">
            <a:extLst>
              <a:ext uri="{FF2B5EF4-FFF2-40B4-BE49-F238E27FC236}">
                <a16:creationId xmlns:a16="http://schemas.microsoft.com/office/drawing/2014/main" id="{EE506019-6208-BD56-6E5A-BA003389EABE}"/>
              </a:ext>
            </a:extLst>
          </p:cNvPr>
          <p:cNvSpPr/>
          <p:nvPr/>
        </p:nvSpPr>
        <p:spPr>
          <a:xfrm>
            <a:off x="5266940" y="1117841"/>
            <a:ext cx="4337457" cy="1963683"/>
          </a:xfrm>
          <a:prstGeom prst="blockArc">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 name="TextBox 1">
            <a:extLst>
              <a:ext uri="{FF2B5EF4-FFF2-40B4-BE49-F238E27FC236}">
                <a16:creationId xmlns:a16="http://schemas.microsoft.com/office/drawing/2014/main" id="{9C9FC768-8C99-F71E-D381-873E68AEB90C}"/>
              </a:ext>
            </a:extLst>
          </p:cNvPr>
          <p:cNvSpPr txBox="1"/>
          <p:nvPr/>
        </p:nvSpPr>
        <p:spPr>
          <a:xfrm>
            <a:off x="6603851" y="1138064"/>
            <a:ext cx="1836307" cy="385903"/>
          </a:xfrm>
          <a:prstGeom prst="rect">
            <a:avLst/>
          </a:prstGeom>
        </p:spPr>
        <p:txBody>
          <a:bodyPr vert="horz" wrap="square" lIns="0" tIns="0" rIns="0" bIns="0" rtlCol="0">
            <a:noAutofit/>
          </a:bodyPr>
          <a:lstStyle/>
          <a:p>
            <a:pPr algn="ctr"/>
            <a:r>
              <a:rPr lang="en-US" sz="1600" dirty="0"/>
              <a:t>Standardization &amp; Auditability</a:t>
            </a:r>
          </a:p>
        </p:txBody>
      </p:sp>
      <p:sp>
        <p:nvSpPr>
          <p:cNvPr id="10" name="TextBox 9">
            <a:extLst>
              <a:ext uri="{FF2B5EF4-FFF2-40B4-BE49-F238E27FC236}">
                <a16:creationId xmlns:a16="http://schemas.microsoft.com/office/drawing/2014/main" id="{69A16E59-336F-5F5D-863C-96BB6F42F692}"/>
              </a:ext>
            </a:extLst>
          </p:cNvPr>
          <p:cNvSpPr txBox="1"/>
          <p:nvPr/>
        </p:nvSpPr>
        <p:spPr>
          <a:xfrm>
            <a:off x="5507757" y="5697067"/>
            <a:ext cx="2349658" cy="176698"/>
          </a:xfrm>
          <a:prstGeom prst="rect">
            <a:avLst/>
          </a:prstGeom>
        </p:spPr>
        <p:txBody>
          <a:bodyPr vert="horz" wrap="square" lIns="0" tIns="0" rIns="0" bIns="0" rtlCol="0">
            <a:noAutofit/>
          </a:bodyPr>
          <a:lstStyle/>
          <a:p>
            <a:pPr algn="ctr"/>
            <a:r>
              <a:rPr lang="en-US" sz="1600" dirty="0"/>
              <a:t>Company</a:t>
            </a:r>
          </a:p>
        </p:txBody>
      </p:sp>
      <p:pic>
        <p:nvPicPr>
          <p:cNvPr id="23" name="Picture 22">
            <a:extLst>
              <a:ext uri="{FF2B5EF4-FFF2-40B4-BE49-F238E27FC236}">
                <a16:creationId xmlns:a16="http://schemas.microsoft.com/office/drawing/2014/main" id="{A2732894-CC90-2D64-6E19-1B084A3A5B9A}"/>
              </a:ext>
            </a:extLst>
          </p:cNvPr>
          <p:cNvPicPr>
            <a:picLocks noChangeAspect="1"/>
          </p:cNvPicPr>
          <p:nvPr/>
        </p:nvPicPr>
        <p:blipFill>
          <a:blip r:embed="rId7"/>
          <a:stretch>
            <a:fillRect/>
          </a:stretch>
        </p:blipFill>
        <p:spPr>
          <a:xfrm>
            <a:off x="607348" y="3378367"/>
            <a:ext cx="2486137" cy="1456930"/>
          </a:xfrm>
          <a:prstGeom prst="rect">
            <a:avLst/>
          </a:prstGeom>
        </p:spPr>
      </p:pic>
      <p:sp>
        <p:nvSpPr>
          <p:cNvPr id="24" name="Arrow: Left 23">
            <a:extLst>
              <a:ext uri="{FF2B5EF4-FFF2-40B4-BE49-F238E27FC236}">
                <a16:creationId xmlns:a16="http://schemas.microsoft.com/office/drawing/2014/main" id="{B1A9FDD7-27EE-0888-CD51-F1D574AFE5A4}"/>
              </a:ext>
            </a:extLst>
          </p:cNvPr>
          <p:cNvSpPr/>
          <p:nvPr/>
        </p:nvSpPr>
        <p:spPr>
          <a:xfrm>
            <a:off x="6031301" y="2381163"/>
            <a:ext cx="2084576" cy="1015160"/>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Standardized Table Definitions</a:t>
            </a:r>
          </a:p>
        </p:txBody>
      </p:sp>
      <p:pic>
        <p:nvPicPr>
          <p:cNvPr id="4098" name="Picture 2" descr="Microsoft Unveils a New Look - The Official Microsoft Blog">
            <a:extLst>
              <a:ext uri="{FF2B5EF4-FFF2-40B4-BE49-F238E27FC236}">
                <a16:creationId xmlns:a16="http://schemas.microsoft.com/office/drawing/2014/main" id="{47200A2E-B9C0-E831-E1A8-D88C19B98C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680" y="4084468"/>
            <a:ext cx="1618736" cy="5933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744A237-D7F0-D4EB-1000-2E32DC946F30}"/>
              </a:ext>
            </a:extLst>
          </p:cNvPr>
          <p:cNvPicPr>
            <a:picLocks noChangeAspect="1"/>
          </p:cNvPicPr>
          <p:nvPr/>
        </p:nvPicPr>
        <p:blipFill>
          <a:blip r:embed="rId9"/>
          <a:stretch>
            <a:fillRect/>
          </a:stretch>
        </p:blipFill>
        <p:spPr>
          <a:xfrm>
            <a:off x="5025470" y="4501682"/>
            <a:ext cx="3156761" cy="1193367"/>
          </a:xfrm>
          <a:prstGeom prst="rect">
            <a:avLst/>
          </a:prstGeom>
        </p:spPr>
      </p:pic>
    </p:spTree>
    <p:custDataLst>
      <p:tags r:id="rId1"/>
    </p:custDataLst>
    <p:extLst>
      <p:ext uri="{BB962C8B-B14F-4D97-AF65-F5344CB8AC3E}">
        <p14:creationId xmlns:p14="http://schemas.microsoft.com/office/powerpoint/2010/main" val="382243053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500"/>
                                        <p:tgtEl>
                                          <p:spTgt spid="409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7" grpId="0" animBg="1"/>
      <p:bldP spid="18" grpId="0"/>
      <p:bldP spid="20" grpId="0" animBg="1"/>
      <p:bldP spid="2"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5C073A-BC23-AA5E-3EE7-70A58A0D7B25}"/>
              </a:ext>
            </a:extLst>
          </p:cNvPr>
          <p:cNvSpPr>
            <a:spLocks noGrp="1"/>
          </p:cNvSpPr>
          <p:nvPr>
            <p:ph idx="1"/>
          </p:nvPr>
        </p:nvSpPr>
        <p:spPr/>
        <p:txBody>
          <a:bodyPr/>
          <a:lstStyle/>
          <a:p>
            <a:pPr>
              <a:buNone/>
            </a:pPr>
            <a:r>
              <a:rPr lang="en-US" dirty="0"/>
              <a:t>What fraud would now cost</a:t>
            </a:r>
          </a:p>
          <a:p>
            <a:pPr marL="822960" lvl="1" indent="-457200">
              <a:buFont typeface="+mj-lt"/>
              <a:buAutoNum type="arabicPeriod"/>
            </a:pPr>
            <a:r>
              <a:rPr lang="en-US" dirty="0"/>
              <a:t>Double purchase of software systems</a:t>
            </a:r>
          </a:p>
          <a:p>
            <a:pPr marL="822960" lvl="1" indent="-457200">
              <a:buFont typeface="+mj-lt"/>
              <a:buAutoNum type="arabicPeriod"/>
            </a:pPr>
            <a:r>
              <a:rPr lang="en-US" dirty="0"/>
              <a:t>Have sophistication to orchestrate real-time data generation through second set of software systems</a:t>
            </a:r>
          </a:p>
          <a:p>
            <a:pPr marL="822960" lvl="1" indent="-457200">
              <a:buFont typeface="+mj-lt"/>
              <a:buAutoNum type="arabicPeriod"/>
            </a:pPr>
            <a:r>
              <a:rPr lang="en-US" dirty="0"/>
              <a:t>Participation in AI and collaboration suffers</a:t>
            </a:r>
          </a:p>
          <a:p>
            <a:pPr marL="822960" lvl="1" indent="-457200">
              <a:buFont typeface="+mj-lt"/>
              <a:buAutoNum type="arabicPeriod"/>
            </a:pPr>
            <a:r>
              <a:rPr lang="en-US" dirty="0"/>
              <a:t>All new initiatives require thinking through how fraud is conducted</a:t>
            </a:r>
          </a:p>
          <a:p>
            <a:pPr marL="822960" lvl="1" indent="-457200">
              <a:buFont typeface="+mj-lt"/>
              <a:buAutoNum type="arabicPeriod"/>
            </a:pPr>
            <a:r>
              <a:rPr lang="en-US" dirty="0"/>
              <a:t>Future external requirements from customers or governments is an unknown</a:t>
            </a:r>
          </a:p>
        </p:txBody>
      </p:sp>
      <p:sp>
        <p:nvSpPr>
          <p:cNvPr id="4" name="Slide Number Placeholder 3">
            <a:extLst>
              <a:ext uri="{FF2B5EF4-FFF2-40B4-BE49-F238E27FC236}">
                <a16:creationId xmlns:a16="http://schemas.microsoft.com/office/drawing/2014/main" id="{4DB7F814-D16E-9887-A1C7-75930AE161B6}"/>
              </a:ext>
            </a:extLst>
          </p:cNvPr>
          <p:cNvSpPr>
            <a:spLocks noGrp="1"/>
          </p:cNvSpPr>
          <p:nvPr>
            <p:ph type="sldNum" sz="quarter" idx="12"/>
          </p:nvPr>
        </p:nvSpPr>
        <p:spPr/>
        <p:txBody>
          <a:bodyPr/>
          <a:lstStyle/>
          <a:p>
            <a:fld id="{0D76ED6D-61E4-47B1-B71F-B65993433194}" type="slidenum">
              <a:rPr lang="en-US" smtClean="0"/>
              <a:t>14</a:t>
            </a:fld>
            <a:endParaRPr lang="en-US"/>
          </a:p>
        </p:txBody>
      </p:sp>
      <p:sp>
        <p:nvSpPr>
          <p:cNvPr id="6" name="Subtitle 5">
            <a:extLst>
              <a:ext uri="{FF2B5EF4-FFF2-40B4-BE49-F238E27FC236}">
                <a16:creationId xmlns:a16="http://schemas.microsoft.com/office/drawing/2014/main" id="{C4FAE63B-3008-086C-C943-1D3393246951}"/>
              </a:ext>
            </a:extLst>
          </p:cNvPr>
          <p:cNvSpPr>
            <a:spLocks noGrp="1"/>
          </p:cNvSpPr>
          <p:nvPr>
            <p:ph type="subTitle" idx="15"/>
          </p:nvPr>
        </p:nvSpPr>
        <p:spPr/>
        <p:txBody>
          <a:bodyPr/>
          <a:lstStyle/>
          <a:p>
            <a:r>
              <a:rPr lang="en-US" dirty="0"/>
              <a:t>Solution front loads significant direct costs of fraud, future costs of fraud become unknown.</a:t>
            </a:r>
          </a:p>
        </p:txBody>
      </p:sp>
      <p:sp>
        <p:nvSpPr>
          <p:cNvPr id="7" name="Title 6">
            <a:extLst>
              <a:ext uri="{FF2B5EF4-FFF2-40B4-BE49-F238E27FC236}">
                <a16:creationId xmlns:a16="http://schemas.microsoft.com/office/drawing/2014/main" id="{3C714E7A-92E9-58C6-FC51-F00334433C30}"/>
              </a:ext>
            </a:extLst>
          </p:cNvPr>
          <p:cNvSpPr>
            <a:spLocks noGrp="1"/>
          </p:cNvSpPr>
          <p:nvPr>
            <p:ph type="title"/>
          </p:nvPr>
        </p:nvSpPr>
        <p:spPr/>
        <p:txBody>
          <a:bodyPr/>
          <a:lstStyle/>
          <a:p>
            <a:r>
              <a:rPr lang="en-US" dirty="0"/>
              <a:t>Cost of Fraud and Business Opportunity</a:t>
            </a:r>
          </a:p>
        </p:txBody>
      </p:sp>
      <p:graphicFrame>
        <p:nvGraphicFramePr>
          <p:cNvPr id="8" name="Content Placeholder 7">
            <a:extLst>
              <a:ext uri="{FF2B5EF4-FFF2-40B4-BE49-F238E27FC236}">
                <a16:creationId xmlns:a16="http://schemas.microsoft.com/office/drawing/2014/main" id="{041F0CEE-46E4-7296-9B4C-716C12EA6D94}"/>
              </a:ext>
            </a:extLst>
          </p:cNvPr>
          <p:cNvGraphicFramePr>
            <a:graphicFrameLocks/>
          </p:cNvGraphicFramePr>
          <p:nvPr>
            <p:extLst>
              <p:ext uri="{D42A27DB-BD31-4B8C-83A1-F6EECF244321}">
                <p14:modId xmlns:p14="http://schemas.microsoft.com/office/powerpoint/2010/main" val="445686888"/>
              </p:ext>
            </p:extLst>
          </p:nvPr>
        </p:nvGraphicFramePr>
        <p:xfrm>
          <a:off x="6681095" y="2409418"/>
          <a:ext cx="4359966" cy="3136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9A3D59B-F25E-392C-5B38-3BFF26DC4DDC}"/>
              </a:ext>
            </a:extLst>
          </p:cNvPr>
          <p:cNvSpPr txBox="1"/>
          <p:nvPr/>
        </p:nvSpPr>
        <p:spPr>
          <a:xfrm>
            <a:off x="6681095" y="1930400"/>
            <a:ext cx="4825104" cy="426594"/>
          </a:xfrm>
          <a:prstGeom prst="rect">
            <a:avLst/>
          </a:prstGeom>
        </p:spPr>
        <p:txBody>
          <a:bodyPr vert="horz" wrap="square" lIns="0" tIns="0" rIns="0" bIns="0" rtlCol="0">
            <a:noAutofit/>
          </a:bodyPr>
          <a:lstStyle/>
          <a:p>
            <a:pPr algn="l"/>
            <a:r>
              <a:rPr lang="en-US" sz="2000" dirty="0"/>
              <a:t>Benefits of honestly engaging sustainably </a:t>
            </a:r>
          </a:p>
        </p:txBody>
      </p:sp>
    </p:spTree>
    <p:extLst>
      <p:ext uri="{BB962C8B-B14F-4D97-AF65-F5344CB8AC3E}">
        <p14:creationId xmlns:p14="http://schemas.microsoft.com/office/powerpoint/2010/main" val="640255168"/>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Blockchain University: University of Oxford">
            <a:extLst>
              <a:ext uri="{FF2B5EF4-FFF2-40B4-BE49-F238E27FC236}">
                <a16:creationId xmlns:a16="http://schemas.microsoft.com/office/drawing/2014/main" id="{B1FB2A98-5752-D76E-4850-8B7688CCD3C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42" r="19025" b="-1"/>
          <a:stretch/>
        </p:blipFill>
        <p:spPr bwMode="auto">
          <a:xfrm>
            <a:off x="685800" y="1930400"/>
            <a:ext cx="5238750" cy="3962400"/>
          </a:xfrm>
          <a:prstGeom prst="rect">
            <a:avLst/>
          </a:prstGeom>
          <a:solidFill>
            <a:srgbClr val="FFFFFF"/>
          </a:solidFill>
        </p:spPr>
      </p:pic>
      <p:sp>
        <p:nvSpPr>
          <p:cNvPr id="3079" name="Content Placeholder 2">
            <a:extLst>
              <a:ext uri="{FF2B5EF4-FFF2-40B4-BE49-F238E27FC236}">
                <a16:creationId xmlns:a16="http://schemas.microsoft.com/office/drawing/2014/main" id="{A56B03B3-6976-4922-EA4B-C10B1CD5625D}"/>
              </a:ext>
            </a:extLst>
          </p:cNvPr>
          <p:cNvSpPr>
            <a:spLocks noGrp="1"/>
          </p:cNvSpPr>
          <p:nvPr>
            <p:ph idx="14"/>
          </p:nvPr>
        </p:nvSpPr>
        <p:spPr>
          <a:xfrm>
            <a:off x="6267447" y="1930400"/>
            <a:ext cx="5238750" cy="3962400"/>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71AE2931-C358-16F3-3FB8-E5437D1A1961}"/>
              </a:ext>
            </a:extLst>
          </p:cNvPr>
          <p:cNvSpPr>
            <a:spLocks noGrp="1"/>
          </p:cNvSpPr>
          <p:nvPr>
            <p:ph type="sldNum" sz="quarter" idx="12"/>
          </p:nvPr>
        </p:nvSpPr>
        <p:spPr>
          <a:xfrm>
            <a:off x="10575924" y="6458833"/>
            <a:ext cx="930275" cy="184666"/>
          </a:xfrm>
        </p:spPr>
        <p:txBody>
          <a:bodyPr wrap="none" anchor="b">
            <a:normAutofit/>
          </a:bodyPr>
          <a:lstStyle/>
          <a:p>
            <a:pPr>
              <a:spcAft>
                <a:spcPts val="600"/>
              </a:spcAft>
            </a:pPr>
            <a:fld id="{0D76ED6D-61E4-47B1-B71F-B65993433194}" type="slidenum">
              <a:rPr lang="en-US" smtClean="0"/>
              <a:pPr>
                <a:spcAft>
                  <a:spcPts val="600"/>
                </a:spcAft>
              </a:pPr>
              <a:t>15</a:t>
            </a:fld>
            <a:endParaRPr lang="en-US"/>
          </a:p>
        </p:txBody>
      </p:sp>
      <p:sp>
        <p:nvSpPr>
          <p:cNvPr id="3081" name="Subtitle 5">
            <a:extLst>
              <a:ext uri="{FF2B5EF4-FFF2-40B4-BE49-F238E27FC236}">
                <a16:creationId xmlns:a16="http://schemas.microsoft.com/office/drawing/2014/main" id="{C5145525-3A44-D7D5-B566-56D87C69A01D}"/>
              </a:ext>
            </a:extLst>
          </p:cNvPr>
          <p:cNvSpPr>
            <a:spLocks noGrp="1"/>
          </p:cNvSpPr>
          <p:nvPr>
            <p:ph type="subTitle" idx="15"/>
          </p:nvPr>
        </p:nvSpPr>
        <p:spPr>
          <a:xfrm>
            <a:off x="685799" y="1080663"/>
            <a:ext cx="10820400" cy="472664"/>
          </a:xfrm>
        </p:spPr>
        <p:txBody>
          <a:bodyPr/>
          <a:lstStyle/>
          <a:p>
            <a:r>
              <a:rPr lang="en-US" dirty="0"/>
              <a:t>Here we go!</a:t>
            </a:r>
          </a:p>
        </p:txBody>
      </p:sp>
      <p:sp>
        <p:nvSpPr>
          <p:cNvPr id="7" name="Title 6">
            <a:extLst>
              <a:ext uri="{FF2B5EF4-FFF2-40B4-BE49-F238E27FC236}">
                <a16:creationId xmlns:a16="http://schemas.microsoft.com/office/drawing/2014/main" id="{C7FB9A1F-FC3E-AF0F-C944-9A597DC373C3}"/>
              </a:ext>
            </a:extLst>
          </p:cNvPr>
          <p:cNvSpPr>
            <a:spLocks noGrp="1"/>
          </p:cNvSpPr>
          <p:nvPr>
            <p:ph type="title"/>
          </p:nvPr>
        </p:nvSpPr>
        <p:spPr>
          <a:xfrm>
            <a:off x="685800" y="570706"/>
            <a:ext cx="10820400" cy="411480"/>
          </a:xfrm>
        </p:spPr>
        <p:txBody>
          <a:bodyPr anchor="t">
            <a:normAutofit/>
          </a:bodyPr>
          <a:lstStyle/>
          <a:p>
            <a:r>
              <a:rPr lang="en-US" sz="3000"/>
              <a:t>Oxford’s Commission on Sustainability Data </a:t>
            </a:r>
          </a:p>
        </p:txBody>
      </p:sp>
      <p:graphicFrame>
        <p:nvGraphicFramePr>
          <p:cNvPr id="2" name="Diagram 1">
            <a:extLst>
              <a:ext uri="{FF2B5EF4-FFF2-40B4-BE49-F238E27FC236}">
                <a16:creationId xmlns:a16="http://schemas.microsoft.com/office/drawing/2014/main" id="{8BEB9A33-7379-40BF-75B5-B915F393799C}"/>
              </a:ext>
            </a:extLst>
          </p:cNvPr>
          <p:cNvGraphicFramePr/>
          <p:nvPr>
            <p:extLst>
              <p:ext uri="{D42A27DB-BD31-4B8C-83A1-F6EECF244321}">
                <p14:modId xmlns:p14="http://schemas.microsoft.com/office/powerpoint/2010/main" val="2491905993"/>
              </p:ext>
            </p:extLst>
          </p:nvPr>
        </p:nvGraphicFramePr>
        <p:xfrm>
          <a:off x="6699916" y="1930400"/>
          <a:ext cx="4605393" cy="3647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7695607"/>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0F05-0653-B599-917C-3E0A6434E813}"/>
              </a:ext>
            </a:extLst>
          </p:cNvPr>
          <p:cNvSpPr>
            <a:spLocks noGrp="1"/>
          </p:cNvSpPr>
          <p:nvPr>
            <p:ph type="title"/>
          </p:nvPr>
        </p:nvSpPr>
        <p:spPr/>
        <p:txBody>
          <a:bodyPr/>
          <a:lstStyle/>
          <a:p>
            <a:r>
              <a:rPr lang="en-US" dirty="0"/>
              <a:t>Working examples of interlocking data.</a:t>
            </a:r>
          </a:p>
        </p:txBody>
      </p:sp>
    </p:spTree>
    <p:extLst>
      <p:ext uri="{BB962C8B-B14F-4D97-AF65-F5344CB8AC3E}">
        <p14:creationId xmlns:p14="http://schemas.microsoft.com/office/powerpoint/2010/main" val="7671529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row: Left-Right 26">
            <a:extLst>
              <a:ext uri="{FF2B5EF4-FFF2-40B4-BE49-F238E27FC236}">
                <a16:creationId xmlns:a16="http://schemas.microsoft.com/office/drawing/2014/main" id="{A9B1E284-E189-A613-9D8A-ECF59A62AA00}"/>
              </a:ext>
            </a:extLst>
          </p:cNvPr>
          <p:cNvSpPr/>
          <p:nvPr/>
        </p:nvSpPr>
        <p:spPr>
          <a:xfrm>
            <a:off x="4910820" y="3738800"/>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Shipping</a:t>
            </a:r>
          </a:p>
        </p:txBody>
      </p:sp>
      <p:sp>
        <p:nvSpPr>
          <p:cNvPr id="3" name="Slide Number Placeholder 2">
            <a:extLst>
              <a:ext uri="{FF2B5EF4-FFF2-40B4-BE49-F238E27FC236}">
                <a16:creationId xmlns:a16="http://schemas.microsoft.com/office/drawing/2014/main" id="{6B95D0AC-1083-4BF2-8331-E9D3C01BFDA5}"/>
              </a:ext>
            </a:extLst>
          </p:cNvPr>
          <p:cNvSpPr>
            <a:spLocks noGrp="1"/>
          </p:cNvSpPr>
          <p:nvPr>
            <p:ph type="sldNum" sz="quarter" idx="12"/>
          </p:nvPr>
        </p:nvSpPr>
        <p:spPr>
          <a:xfrm>
            <a:off x="10575924" y="6853327"/>
            <a:ext cx="930275" cy="184666"/>
          </a:xfrm>
        </p:spPr>
        <p:txBody>
          <a:bodyPr/>
          <a:lstStyle/>
          <a:p>
            <a:fld id="{0D76ED6D-61E4-47B1-B71F-B65993433194}" type="slidenum">
              <a:rPr lang="en-US" smtClean="0"/>
              <a:t>17</a:t>
            </a:fld>
            <a:endParaRPr lang="en-US"/>
          </a:p>
        </p:txBody>
      </p:sp>
      <p:sp>
        <p:nvSpPr>
          <p:cNvPr id="5" name="Subtitle 4">
            <a:extLst>
              <a:ext uri="{FF2B5EF4-FFF2-40B4-BE49-F238E27FC236}">
                <a16:creationId xmlns:a16="http://schemas.microsoft.com/office/drawing/2014/main" id="{44F50DD9-FAA0-4969-91C7-F2B34B6701A9}"/>
              </a:ext>
            </a:extLst>
          </p:cNvPr>
          <p:cNvSpPr>
            <a:spLocks noGrp="1"/>
          </p:cNvSpPr>
          <p:nvPr>
            <p:ph type="subTitle" idx="14"/>
          </p:nvPr>
        </p:nvSpPr>
        <p:spPr/>
        <p:txBody>
          <a:bodyPr/>
          <a:lstStyle/>
          <a:p>
            <a:r>
              <a:rPr lang="en-US" dirty="0"/>
              <a:t>Interlocking nature of transactions + data elements is universal</a:t>
            </a:r>
          </a:p>
        </p:txBody>
      </p:sp>
      <p:sp>
        <p:nvSpPr>
          <p:cNvPr id="6" name="Title 5">
            <a:extLst>
              <a:ext uri="{FF2B5EF4-FFF2-40B4-BE49-F238E27FC236}">
                <a16:creationId xmlns:a16="http://schemas.microsoft.com/office/drawing/2014/main" id="{BED21EC3-2CAF-4477-96CF-ECD18DD131BB}"/>
              </a:ext>
            </a:extLst>
          </p:cNvPr>
          <p:cNvSpPr>
            <a:spLocks noGrp="1"/>
          </p:cNvSpPr>
          <p:nvPr>
            <p:ph type="title"/>
          </p:nvPr>
        </p:nvSpPr>
        <p:spPr/>
        <p:txBody>
          <a:bodyPr/>
          <a:lstStyle/>
          <a:p>
            <a:r>
              <a:rPr lang="en-US" dirty="0"/>
              <a:t>Data Elements Are Universal</a:t>
            </a:r>
          </a:p>
        </p:txBody>
      </p:sp>
      <p:sp>
        <p:nvSpPr>
          <p:cNvPr id="9" name="Freeform: Shape 8">
            <a:extLst>
              <a:ext uri="{FF2B5EF4-FFF2-40B4-BE49-F238E27FC236}">
                <a16:creationId xmlns:a16="http://schemas.microsoft.com/office/drawing/2014/main" id="{0C8937BF-ECCF-4D61-BC3A-BF46C9DB28E0}"/>
              </a:ext>
            </a:extLst>
          </p:cNvPr>
          <p:cNvSpPr/>
          <p:nvPr/>
        </p:nvSpPr>
        <p:spPr>
          <a:xfrm>
            <a:off x="3492529" y="2525047"/>
            <a:ext cx="4130630" cy="920839"/>
          </a:xfrm>
          <a:custGeom>
            <a:avLst/>
            <a:gdLst>
              <a:gd name="connsiteX0" fmla="*/ 0 w 4130630"/>
              <a:gd name="connsiteY0" fmla="*/ 920839 h 920839"/>
              <a:gd name="connsiteX1" fmla="*/ 3676919 w 4130630"/>
              <a:gd name="connsiteY1" fmla="*/ 412124 h 920839"/>
              <a:gd name="connsiteX2" fmla="*/ 3837905 w 4130630"/>
              <a:gd name="connsiteY2" fmla="*/ 0 h 920839"/>
            </a:gdLst>
            <a:ahLst/>
            <a:cxnLst>
              <a:cxn ang="0">
                <a:pos x="connsiteX0" y="connsiteY0"/>
              </a:cxn>
              <a:cxn ang="0">
                <a:pos x="connsiteX1" y="connsiteY1"/>
              </a:cxn>
              <a:cxn ang="0">
                <a:pos x="connsiteX2" y="connsiteY2"/>
              </a:cxn>
            </a:cxnLst>
            <a:rect l="l" t="t" r="r" b="b"/>
            <a:pathLst>
              <a:path w="4130630" h="920839">
                <a:moveTo>
                  <a:pt x="0" y="920839"/>
                </a:moveTo>
                <a:cubicBezTo>
                  <a:pt x="1518634" y="743218"/>
                  <a:pt x="3037268" y="565597"/>
                  <a:pt x="3676919" y="412124"/>
                </a:cubicBezTo>
                <a:cubicBezTo>
                  <a:pt x="4316570" y="258651"/>
                  <a:pt x="4193147" y="107324"/>
                  <a:pt x="3837905"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Right 11">
            <a:extLst>
              <a:ext uri="{FF2B5EF4-FFF2-40B4-BE49-F238E27FC236}">
                <a16:creationId xmlns:a16="http://schemas.microsoft.com/office/drawing/2014/main" id="{51F2BDCE-B9EC-4D97-9C46-336447BB3AD6}"/>
              </a:ext>
            </a:extLst>
          </p:cNvPr>
          <p:cNvSpPr/>
          <p:nvPr/>
        </p:nvSpPr>
        <p:spPr>
          <a:xfrm>
            <a:off x="4910820" y="2817961"/>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Payment</a:t>
            </a:r>
          </a:p>
        </p:txBody>
      </p:sp>
      <p:sp>
        <p:nvSpPr>
          <p:cNvPr id="17" name="TextBox 16">
            <a:extLst>
              <a:ext uri="{FF2B5EF4-FFF2-40B4-BE49-F238E27FC236}">
                <a16:creationId xmlns:a16="http://schemas.microsoft.com/office/drawing/2014/main" id="{46381E69-5027-4CFD-9422-39768C9B6776}"/>
              </a:ext>
            </a:extLst>
          </p:cNvPr>
          <p:cNvSpPr txBox="1"/>
          <p:nvPr/>
        </p:nvSpPr>
        <p:spPr>
          <a:xfrm>
            <a:off x="4130033" y="1261229"/>
            <a:ext cx="985234" cy="298611"/>
          </a:xfrm>
          <a:prstGeom prst="rect">
            <a:avLst/>
          </a:prstGeom>
        </p:spPr>
        <p:txBody>
          <a:bodyPr vert="horz" wrap="square" lIns="0" tIns="0" rIns="0" bIns="0" rtlCol="0">
            <a:noAutofit/>
          </a:bodyPr>
          <a:lstStyle/>
          <a:p>
            <a:pPr algn="l"/>
            <a:endParaRPr lang="en-US" sz="1600" dirty="0"/>
          </a:p>
        </p:txBody>
      </p:sp>
      <p:sp>
        <p:nvSpPr>
          <p:cNvPr id="20" name="Arrow: Left-Right 19">
            <a:extLst>
              <a:ext uri="{FF2B5EF4-FFF2-40B4-BE49-F238E27FC236}">
                <a16:creationId xmlns:a16="http://schemas.microsoft.com/office/drawing/2014/main" id="{34A2C809-3E16-48D0-9656-034D390EAA67}"/>
              </a:ext>
            </a:extLst>
          </p:cNvPr>
          <p:cNvSpPr/>
          <p:nvPr/>
        </p:nvSpPr>
        <p:spPr>
          <a:xfrm>
            <a:off x="3267150" y="3275566"/>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eCommerce</a:t>
            </a:r>
          </a:p>
        </p:txBody>
      </p:sp>
      <p:cxnSp>
        <p:nvCxnSpPr>
          <p:cNvPr id="16" name="Straight Connector 15">
            <a:extLst>
              <a:ext uri="{FF2B5EF4-FFF2-40B4-BE49-F238E27FC236}">
                <a16:creationId xmlns:a16="http://schemas.microsoft.com/office/drawing/2014/main" id="{B65719C4-651E-D4AE-1DCF-06E68AB737E7}"/>
              </a:ext>
            </a:extLst>
          </p:cNvPr>
          <p:cNvCxnSpPr>
            <a:cxnSpLocks/>
          </p:cNvCxnSpPr>
          <p:nvPr/>
        </p:nvCxnSpPr>
        <p:spPr>
          <a:xfrm>
            <a:off x="5453565" y="2705074"/>
            <a:ext cx="0" cy="298245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B5DDEEC-4FCC-4737-B730-1666C6F6258D}"/>
              </a:ext>
            </a:extLst>
          </p:cNvPr>
          <p:cNvSpPr txBox="1"/>
          <p:nvPr/>
        </p:nvSpPr>
        <p:spPr>
          <a:xfrm>
            <a:off x="1730477" y="4995991"/>
            <a:ext cx="3384788" cy="691535"/>
          </a:xfrm>
          <a:prstGeom prst="rect">
            <a:avLst/>
          </a:prstGeom>
        </p:spPr>
        <p:txBody>
          <a:bodyPr vert="horz" wrap="square" lIns="0" tIns="0" rIns="0" bIns="0" rtlCol="0">
            <a:noAutofit/>
          </a:bodyPr>
          <a:lstStyle/>
          <a:p>
            <a:pPr algn="l"/>
            <a:r>
              <a:rPr lang="en-US" sz="1600" dirty="0"/>
              <a:t>Internal Data</a:t>
            </a:r>
          </a:p>
        </p:txBody>
      </p:sp>
      <p:sp>
        <p:nvSpPr>
          <p:cNvPr id="22" name="TextBox 21">
            <a:extLst>
              <a:ext uri="{FF2B5EF4-FFF2-40B4-BE49-F238E27FC236}">
                <a16:creationId xmlns:a16="http://schemas.microsoft.com/office/drawing/2014/main" id="{31C6FDC0-4354-5382-7927-16D5E55B5AE3}"/>
              </a:ext>
            </a:extLst>
          </p:cNvPr>
          <p:cNvSpPr txBox="1"/>
          <p:nvPr/>
        </p:nvSpPr>
        <p:spPr>
          <a:xfrm>
            <a:off x="7037457" y="4995990"/>
            <a:ext cx="3384788" cy="691535"/>
          </a:xfrm>
          <a:prstGeom prst="rect">
            <a:avLst/>
          </a:prstGeom>
        </p:spPr>
        <p:txBody>
          <a:bodyPr vert="horz" wrap="square" lIns="0" tIns="0" rIns="0" bIns="0" rtlCol="0">
            <a:noAutofit/>
          </a:bodyPr>
          <a:lstStyle/>
          <a:p>
            <a:pPr algn="l"/>
            <a:r>
              <a:rPr lang="en-US" sz="1600" dirty="0"/>
              <a:t>External Data</a:t>
            </a:r>
          </a:p>
        </p:txBody>
      </p:sp>
      <p:sp>
        <p:nvSpPr>
          <p:cNvPr id="25" name="TextBox 24">
            <a:extLst>
              <a:ext uri="{FF2B5EF4-FFF2-40B4-BE49-F238E27FC236}">
                <a16:creationId xmlns:a16="http://schemas.microsoft.com/office/drawing/2014/main" id="{E8F02C55-A1B1-48E8-BE65-F6F05F905CF3}"/>
              </a:ext>
            </a:extLst>
          </p:cNvPr>
          <p:cNvSpPr txBox="1"/>
          <p:nvPr/>
        </p:nvSpPr>
        <p:spPr>
          <a:xfrm>
            <a:off x="3529046" y="1613982"/>
            <a:ext cx="3849037" cy="461954"/>
          </a:xfrm>
          <a:prstGeom prst="rect">
            <a:avLst/>
          </a:prstGeom>
        </p:spPr>
        <p:txBody>
          <a:bodyPr vert="horz" wrap="square" lIns="0" tIns="0" rIns="0" bIns="0" rtlCol="0">
            <a:noAutofit/>
          </a:bodyPr>
          <a:lstStyle/>
          <a:p>
            <a:pPr algn="ctr"/>
            <a:r>
              <a:rPr lang="en-US" sz="2800" dirty="0"/>
              <a:t>eCommerce</a:t>
            </a:r>
            <a:endParaRPr lang="en-US" sz="1600" dirty="0"/>
          </a:p>
        </p:txBody>
      </p:sp>
      <p:sp>
        <p:nvSpPr>
          <p:cNvPr id="26" name="Left Brace 25">
            <a:extLst>
              <a:ext uri="{FF2B5EF4-FFF2-40B4-BE49-F238E27FC236}">
                <a16:creationId xmlns:a16="http://schemas.microsoft.com/office/drawing/2014/main" id="{2DA69C79-42EE-4EBB-6F64-18BAC45F77C6}"/>
              </a:ext>
            </a:extLst>
          </p:cNvPr>
          <p:cNvSpPr/>
          <p:nvPr/>
        </p:nvSpPr>
        <p:spPr>
          <a:xfrm rot="5400000">
            <a:off x="5165384" y="370446"/>
            <a:ext cx="576362" cy="4536314"/>
          </a:xfrm>
          <a:prstGeom prst="leftBrace">
            <a:avLst/>
          </a:pr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484556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80CB3-6C08-3759-163D-EDF1DFB3C9FA}"/>
              </a:ext>
            </a:extLst>
          </p:cNvPr>
          <p:cNvSpPr>
            <a:spLocks noGrp="1"/>
          </p:cNvSpPr>
          <p:nvPr>
            <p:ph idx="15"/>
          </p:nvPr>
        </p:nvSpPr>
        <p:spPr/>
        <p:txBody>
          <a:bodyPr/>
          <a:lstStyle/>
          <a:p>
            <a:pPr algn="ctr"/>
            <a:r>
              <a:rPr lang="en-US" dirty="0"/>
              <a:t>shir</a:t>
            </a:r>
          </a:p>
          <a:p>
            <a:pPr marL="342900" indent="-342900">
              <a:buFont typeface="+mj-lt"/>
              <a:buAutoNum type="arabicPeriod"/>
            </a:pPr>
            <a:r>
              <a:rPr lang="en-US" dirty="0"/>
              <a:t>Vendor</a:t>
            </a:r>
          </a:p>
          <a:p>
            <a:pPr marL="342900" indent="-342900">
              <a:buFont typeface="+mj-lt"/>
              <a:buAutoNum type="arabicPeriod"/>
            </a:pPr>
            <a:r>
              <a:rPr lang="en-US" dirty="0"/>
              <a:t>Order Number</a:t>
            </a:r>
          </a:p>
          <a:p>
            <a:pPr marL="342900" indent="-342900">
              <a:buFont typeface="+mj-lt"/>
              <a:buAutoNum type="arabicPeriod"/>
            </a:pPr>
            <a:r>
              <a:rPr lang="en-US" dirty="0"/>
              <a:t>Ship from address</a:t>
            </a:r>
          </a:p>
          <a:p>
            <a:pPr marL="342900" indent="-342900">
              <a:buFont typeface="+mj-lt"/>
              <a:buAutoNum type="arabicPeriod"/>
            </a:pPr>
            <a:r>
              <a:rPr lang="en-US" dirty="0"/>
              <a:t>Ship to Address</a:t>
            </a:r>
          </a:p>
          <a:p>
            <a:pPr marL="342900" indent="-342900">
              <a:buFont typeface="+mj-lt"/>
              <a:buAutoNum type="arabicPeriod"/>
            </a:pPr>
            <a:r>
              <a:rPr lang="en-US" dirty="0"/>
              <a:t>Tracking Number</a:t>
            </a:r>
          </a:p>
          <a:p>
            <a:pPr marL="342900" indent="-342900">
              <a:buFont typeface="+mj-lt"/>
              <a:buAutoNum type="arabicPeriod"/>
            </a:pPr>
            <a:r>
              <a:rPr lang="en-US" dirty="0"/>
              <a:t>Shipping Method (ground, air)</a:t>
            </a:r>
          </a:p>
          <a:p>
            <a:pPr marL="342900" indent="-342900">
              <a:buFont typeface="+mj-lt"/>
              <a:buAutoNum type="arabicPeriod"/>
            </a:pPr>
            <a:endParaRPr lang="en-US" dirty="0"/>
          </a:p>
        </p:txBody>
      </p:sp>
      <p:sp>
        <p:nvSpPr>
          <p:cNvPr id="3" name="Content Placeholder 2">
            <a:extLst>
              <a:ext uri="{FF2B5EF4-FFF2-40B4-BE49-F238E27FC236}">
                <a16:creationId xmlns:a16="http://schemas.microsoft.com/office/drawing/2014/main" id="{71B6DBD7-89CD-7AFE-C12F-8DF905AE42CA}"/>
              </a:ext>
            </a:extLst>
          </p:cNvPr>
          <p:cNvSpPr>
            <a:spLocks noGrp="1"/>
          </p:cNvSpPr>
          <p:nvPr>
            <p:ph idx="14"/>
          </p:nvPr>
        </p:nvSpPr>
        <p:spPr/>
        <p:txBody>
          <a:bodyPr/>
          <a:lstStyle/>
          <a:p>
            <a:pPr algn="ctr"/>
            <a:r>
              <a:rPr lang="en-US" dirty="0"/>
              <a:t>tax and file</a:t>
            </a:r>
          </a:p>
          <a:p>
            <a:pPr marL="342900" indent="-342900">
              <a:buFont typeface="+mj-lt"/>
              <a:buAutoNum type="arabicPeriod"/>
            </a:pPr>
            <a:r>
              <a:rPr lang="en-US" dirty="0"/>
              <a:t>Vendor</a:t>
            </a:r>
          </a:p>
          <a:p>
            <a:pPr marL="342900" indent="-342900">
              <a:buFont typeface="+mj-lt"/>
              <a:buAutoNum type="arabicPeriod"/>
            </a:pPr>
            <a:r>
              <a:rPr lang="en-US" dirty="0"/>
              <a:t>Transaction ID</a:t>
            </a:r>
          </a:p>
          <a:p>
            <a:pPr marL="342900" indent="-342900">
              <a:buFont typeface="+mj-lt"/>
              <a:buAutoNum type="arabicPeriod"/>
            </a:pPr>
            <a:r>
              <a:rPr lang="en-US" dirty="0"/>
              <a:t>Date</a:t>
            </a:r>
          </a:p>
          <a:p>
            <a:pPr marL="342900" indent="-342900">
              <a:buFont typeface="+mj-lt"/>
              <a:buAutoNum type="arabicPeriod"/>
            </a:pPr>
            <a:r>
              <a:rPr lang="en-US" dirty="0"/>
              <a:t>Price</a:t>
            </a:r>
          </a:p>
          <a:p>
            <a:pPr>
              <a:buNone/>
            </a:pPr>
            <a:endParaRPr lang="en-US" dirty="0"/>
          </a:p>
          <a:p>
            <a:endParaRPr lang="en-US" dirty="0"/>
          </a:p>
        </p:txBody>
      </p:sp>
      <p:sp>
        <p:nvSpPr>
          <p:cNvPr id="4" name="Content Placeholder 3">
            <a:extLst>
              <a:ext uri="{FF2B5EF4-FFF2-40B4-BE49-F238E27FC236}">
                <a16:creationId xmlns:a16="http://schemas.microsoft.com/office/drawing/2014/main" id="{B77086AE-618A-3E9C-DA6C-8A06F44C1A64}"/>
              </a:ext>
            </a:extLst>
          </p:cNvPr>
          <p:cNvSpPr>
            <a:spLocks noGrp="1"/>
          </p:cNvSpPr>
          <p:nvPr>
            <p:ph idx="1"/>
          </p:nvPr>
        </p:nvSpPr>
        <p:spPr/>
        <p:txBody>
          <a:bodyPr/>
          <a:lstStyle/>
          <a:p>
            <a:pPr algn="ctr"/>
            <a:r>
              <a:rPr lang="en-US" dirty="0"/>
              <a:t>commerce</a:t>
            </a:r>
          </a:p>
          <a:p>
            <a:pPr marL="342900" indent="-342900">
              <a:buFont typeface="+mj-lt"/>
              <a:buAutoNum type="arabicPeriod"/>
            </a:pPr>
            <a:r>
              <a:rPr lang="en-US" dirty="0"/>
              <a:t>Vendor</a:t>
            </a:r>
          </a:p>
          <a:p>
            <a:pPr marL="342900" indent="-342900">
              <a:buFont typeface="+mj-lt"/>
              <a:buAutoNum type="arabicPeriod"/>
            </a:pPr>
            <a:r>
              <a:rPr lang="en-US" dirty="0"/>
              <a:t>Order Number</a:t>
            </a:r>
          </a:p>
          <a:p>
            <a:pPr marL="342900" indent="-342900">
              <a:buFont typeface="+mj-lt"/>
              <a:buAutoNum type="arabicPeriod"/>
            </a:pPr>
            <a:r>
              <a:rPr lang="en-US" dirty="0"/>
              <a:t>Date/Time</a:t>
            </a:r>
          </a:p>
          <a:p>
            <a:pPr marL="342900" indent="-342900">
              <a:buFont typeface="+mj-lt"/>
              <a:buAutoNum type="arabicPeriod"/>
            </a:pPr>
            <a:r>
              <a:rPr lang="en-US" dirty="0"/>
              <a:t>Product</a:t>
            </a:r>
          </a:p>
          <a:p>
            <a:pPr marL="342900" indent="-342900">
              <a:buFont typeface="+mj-lt"/>
              <a:buAutoNum type="arabicPeriod"/>
            </a:pPr>
            <a:r>
              <a:rPr lang="en-US" dirty="0"/>
              <a:t>Quantity </a:t>
            </a:r>
          </a:p>
          <a:p>
            <a:pPr marL="342900" indent="-342900">
              <a:buFont typeface="+mj-lt"/>
              <a:buAutoNum type="arabicPeriod"/>
            </a:pPr>
            <a:r>
              <a:rPr lang="en-US" dirty="0"/>
              <a:t>Price</a:t>
            </a:r>
          </a:p>
          <a:p>
            <a:pPr marL="342900" indent="-342900">
              <a:buFont typeface="+mj-lt"/>
              <a:buAutoNum type="arabicPeriod"/>
            </a:pPr>
            <a:r>
              <a:rPr lang="en-US" dirty="0"/>
              <a:t>Tax (from Tax)</a:t>
            </a:r>
          </a:p>
          <a:p>
            <a:pPr marL="342900" indent="-342900">
              <a:buFont typeface="+mj-lt"/>
              <a:buAutoNum type="arabicPeriod"/>
            </a:pPr>
            <a:r>
              <a:rPr lang="en-US" dirty="0"/>
              <a:t>Ship to address</a:t>
            </a:r>
          </a:p>
          <a:p>
            <a:pPr marL="342900" indent="-342900">
              <a:buFont typeface="+mj-lt"/>
              <a:buAutoNum type="arabicPeriod"/>
            </a:pPr>
            <a:r>
              <a:rPr lang="en-US" dirty="0"/>
              <a:t>Payment</a:t>
            </a:r>
          </a:p>
          <a:p>
            <a:pPr marL="342900" indent="-342900">
              <a:buFont typeface="+mj-lt"/>
              <a:buAutoNum type="arabicPeriod"/>
            </a:pPr>
            <a:r>
              <a:rPr lang="en-US" dirty="0"/>
              <a:t>Customer </a:t>
            </a:r>
          </a:p>
          <a:p>
            <a:pPr marL="342900" indent="-342900">
              <a:buFont typeface="+mj-lt"/>
              <a:buAutoNum type="arabicPeriod"/>
            </a:pPr>
            <a:r>
              <a:rPr lang="en-US" dirty="0"/>
              <a:t>Tracking Number (from shipping)</a:t>
            </a:r>
          </a:p>
        </p:txBody>
      </p:sp>
      <p:sp>
        <p:nvSpPr>
          <p:cNvPr id="6" name="Slide Number Placeholder 5">
            <a:extLst>
              <a:ext uri="{FF2B5EF4-FFF2-40B4-BE49-F238E27FC236}">
                <a16:creationId xmlns:a16="http://schemas.microsoft.com/office/drawing/2014/main" id="{615161F4-9F24-CF67-9181-2EB08E0F4B49}"/>
              </a:ext>
            </a:extLst>
          </p:cNvPr>
          <p:cNvSpPr>
            <a:spLocks noGrp="1"/>
          </p:cNvSpPr>
          <p:nvPr>
            <p:ph type="sldNum" sz="quarter" idx="12"/>
          </p:nvPr>
        </p:nvSpPr>
        <p:spPr/>
        <p:txBody>
          <a:bodyPr/>
          <a:lstStyle/>
          <a:p>
            <a:fld id="{0D76ED6D-61E4-47B1-B71F-B65993433194}" type="slidenum">
              <a:rPr lang="en-US" smtClean="0"/>
              <a:t>18</a:t>
            </a:fld>
            <a:endParaRPr lang="en-US"/>
          </a:p>
        </p:txBody>
      </p:sp>
      <p:sp>
        <p:nvSpPr>
          <p:cNvPr id="7" name="Subtitle 6">
            <a:extLst>
              <a:ext uri="{FF2B5EF4-FFF2-40B4-BE49-F238E27FC236}">
                <a16:creationId xmlns:a16="http://schemas.microsoft.com/office/drawing/2014/main" id="{B2C9038D-D543-E68C-A282-B6955C8A4338}"/>
              </a:ext>
            </a:extLst>
          </p:cNvPr>
          <p:cNvSpPr>
            <a:spLocks noGrp="1"/>
          </p:cNvSpPr>
          <p:nvPr>
            <p:ph type="subTitle" idx="16"/>
          </p:nvPr>
        </p:nvSpPr>
        <p:spPr/>
        <p:txBody>
          <a:bodyPr/>
          <a:lstStyle/>
          <a:p>
            <a:r>
              <a:rPr lang="en-US" dirty="0"/>
              <a:t>All systems that handle a particular process share common data elements</a:t>
            </a:r>
          </a:p>
        </p:txBody>
      </p:sp>
      <p:sp>
        <p:nvSpPr>
          <p:cNvPr id="8" name="Title 7">
            <a:extLst>
              <a:ext uri="{FF2B5EF4-FFF2-40B4-BE49-F238E27FC236}">
                <a16:creationId xmlns:a16="http://schemas.microsoft.com/office/drawing/2014/main" id="{B71105B5-D536-F5BF-355B-75CA6E5394A8}"/>
              </a:ext>
            </a:extLst>
          </p:cNvPr>
          <p:cNvSpPr>
            <a:spLocks noGrp="1"/>
          </p:cNvSpPr>
          <p:nvPr>
            <p:ph type="title"/>
          </p:nvPr>
        </p:nvSpPr>
        <p:spPr/>
        <p:txBody>
          <a:bodyPr/>
          <a:lstStyle/>
          <a:p>
            <a:r>
              <a:rPr lang="en-US" dirty="0"/>
              <a:t>Data Elements Are Universal</a:t>
            </a:r>
          </a:p>
        </p:txBody>
      </p:sp>
      <p:sp>
        <p:nvSpPr>
          <p:cNvPr id="10" name="Arrow: Left-Right 9">
            <a:extLst>
              <a:ext uri="{FF2B5EF4-FFF2-40B4-BE49-F238E27FC236}">
                <a16:creationId xmlns:a16="http://schemas.microsoft.com/office/drawing/2014/main" id="{3551DFB7-70F0-0291-8EA1-98BDF18ADDEB}"/>
              </a:ext>
            </a:extLst>
          </p:cNvPr>
          <p:cNvSpPr/>
          <p:nvPr/>
        </p:nvSpPr>
        <p:spPr>
          <a:xfrm>
            <a:off x="832962" y="1816951"/>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eCommerce</a:t>
            </a:r>
          </a:p>
        </p:txBody>
      </p:sp>
      <p:sp>
        <p:nvSpPr>
          <p:cNvPr id="11" name="Arrow: Left-Right 10">
            <a:extLst>
              <a:ext uri="{FF2B5EF4-FFF2-40B4-BE49-F238E27FC236}">
                <a16:creationId xmlns:a16="http://schemas.microsoft.com/office/drawing/2014/main" id="{B816BB70-5B92-55F5-74CB-3B7DA1D63E52}"/>
              </a:ext>
            </a:extLst>
          </p:cNvPr>
          <p:cNvSpPr/>
          <p:nvPr/>
        </p:nvSpPr>
        <p:spPr>
          <a:xfrm>
            <a:off x="4554060" y="1823713"/>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Payment</a:t>
            </a:r>
          </a:p>
        </p:txBody>
      </p:sp>
      <p:sp>
        <p:nvSpPr>
          <p:cNvPr id="12" name="Arrow: Left-Right 11">
            <a:extLst>
              <a:ext uri="{FF2B5EF4-FFF2-40B4-BE49-F238E27FC236}">
                <a16:creationId xmlns:a16="http://schemas.microsoft.com/office/drawing/2014/main" id="{15AA0DA2-8512-C5B8-F83F-5BFB9CC83C80}"/>
              </a:ext>
            </a:extLst>
          </p:cNvPr>
          <p:cNvSpPr/>
          <p:nvPr/>
        </p:nvSpPr>
        <p:spPr>
          <a:xfrm>
            <a:off x="8275158" y="1816950"/>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Shipping Vendors</a:t>
            </a:r>
          </a:p>
        </p:txBody>
      </p:sp>
    </p:spTree>
    <p:extLst>
      <p:ext uri="{BB962C8B-B14F-4D97-AF65-F5344CB8AC3E}">
        <p14:creationId xmlns:p14="http://schemas.microsoft.com/office/powerpoint/2010/main" val="31365168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80CB3-6C08-3759-163D-EDF1DFB3C9FA}"/>
              </a:ext>
            </a:extLst>
          </p:cNvPr>
          <p:cNvSpPr>
            <a:spLocks noGrp="1"/>
          </p:cNvSpPr>
          <p:nvPr>
            <p:ph idx="15"/>
          </p:nvPr>
        </p:nvSpPr>
        <p:spPr/>
        <p:txBody>
          <a:bodyPr/>
          <a:lstStyle/>
          <a:p>
            <a:pPr algn="ctr"/>
            <a:r>
              <a:rPr lang="en-US" dirty="0"/>
              <a:t>shir</a:t>
            </a:r>
          </a:p>
          <a:p>
            <a:pPr marL="342900" indent="-342900">
              <a:buFont typeface="+mj-lt"/>
              <a:buAutoNum type="arabicPeriod"/>
            </a:pPr>
            <a:r>
              <a:rPr lang="en-US" dirty="0"/>
              <a:t>Vendor</a:t>
            </a:r>
          </a:p>
          <a:p>
            <a:pPr marL="342900" indent="-342900">
              <a:buFont typeface="+mj-lt"/>
              <a:buAutoNum type="arabicPeriod"/>
            </a:pPr>
            <a:r>
              <a:rPr lang="en-US" dirty="0"/>
              <a:t>Order Number</a:t>
            </a:r>
          </a:p>
          <a:p>
            <a:pPr marL="342900" indent="-342900">
              <a:buFont typeface="+mj-lt"/>
              <a:buAutoNum type="arabicPeriod"/>
            </a:pPr>
            <a:r>
              <a:rPr lang="en-US" dirty="0"/>
              <a:t>Ship to address</a:t>
            </a:r>
          </a:p>
          <a:p>
            <a:pPr marL="342900" indent="-342900">
              <a:buFont typeface="+mj-lt"/>
              <a:buAutoNum type="arabicPeriod"/>
            </a:pPr>
            <a:r>
              <a:rPr lang="en-US" dirty="0"/>
              <a:t>Ship from Address</a:t>
            </a:r>
          </a:p>
          <a:p>
            <a:pPr marL="342900" indent="-342900">
              <a:buFont typeface="+mj-lt"/>
              <a:buAutoNum type="arabicPeriod"/>
            </a:pPr>
            <a:r>
              <a:rPr lang="en-US" dirty="0"/>
              <a:t>Tracking Number</a:t>
            </a:r>
          </a:p>
          <a:p>
            <a:pPr marL="342900" indent="-342900">
              <a:buFont typeface="+mj-lt"/>
              <a:buAutoNum type="arabicPeriod"/>
            </a:pPr>
            <a:r>
              <a:rPr lang="en-US" dirty="0"/>
              <a:t>Shipping Method (ground, air)</a:t>
            </a:r>
          </a:p>
          <a:p>
            <a:pPr marL="342900" indent="-342900">
              <a:buFont typeface="+mj-lt"/>
              <a:buAutoNum type="arabicPeriod"/>
            </a:pPr>
            <a:endParaRPr lang="en-US" dirty="0"/>
          </a:p>
        </p:txBody>
      </p:sp>
      <p:sp>
        <p:nvSpPr>
          <p:cNvPr id="3" name="Content Placeholder 2">
            <a:extLst>
              <a:ext uri="{FF2B5EF4-FFF2-40B4-BE49-F238E27FC236}">
                <a16:creationId xmlns:a16="http://schemas.microsoft.com/office/drawing/2014/main" id="{71B6DBD7-89CD-7AFE-C12F-8DF905AE42CA}"/>
              </a:ext>
            </a:extLst>
          </p:cNvPr>
          <p:cNvSpPr>
            <a:spLocks noGrp="1"/>
          </p:cNvSpPr>
          <p:nvPr>
            <p:ph idx="14"/>
          </p:nvPr>
        </p:nvSpPr>
        <p:spPr/>
        <p:txBody>
          <a:bodyPr/>
          <a:lstStyle/>
          <a:p>
            <a:pPr algn="ctr"/>
            <a:r>
              <a:rPr lang="en-US" dirty="0"/>
              <a:t>tax and file</a:t>
            </a:r>
          </a:p>
          <a:p>
            <a:pPr marL="342900" indent="-342900">
              <a:buFont typeface="+mj-lt"/>
              <a:buAutoNum type="arabicPeriod"/>
            </a:pPr>
            <a:r>
              <a:rPr lang="en-US" dirty="0"/>
              <a:t>Vendor</a:t>
            </a:r>
          </a:p>
          <a:p>
            <a:pPr marL="342900" indent="-342900">
              <a:buFont typeface="+mj-lt"/>
              <a:buAutoNum type="arabicPeriod"/>
            </a:pPr>
            <a:r>
              <a:rPr lang="en-US" dirty="0"/>
              <a:t>Transaction ID</a:t>
            </a:r>
          </a:p>
          <a:p>
            <a:pPr marL="342900" indent="-342900">
              <a:buFont typeface="+mj-lt"/>
              <a:buAutoNum type="arabicPeriod"/>
            </a:pPr>
            <a:r>
              <a:rPr lang="en-US" dirty="0"/>
              <a:t>Date/Time</a:t>
            </a:r>
          </a:p>
          <a:p>
            <a:pPr marL="342900" indent="-342900">
              <a:buFont typeface="+mj-lt"/>
              <a:buAutoNum type="arabicPeriod"/>
            </a:pPr>
            <a:r>
              <a:rPr lang="en-US" dirty="0"/>
              <a:t>Price</a:t>
            </a:r>
          </a:p>
          <a:p>
            <a:pPr>
              <a:buNone/>
            </a:pPr>
            <a:endParaRPr lang="en-US" dirty="0"/>
          </a:p>
          <a:p>
            <a:endParaRPr lang="en-US" dirty="0"/>
          </a:p>
        </p:txBody>
      </p:sp>
      <p:sp>
        <p:nvSpPr>
          <p:cNvPr id="4" name="Content Placeholder 3">
            <a:extLst>
              <a:ext uri="{FF2B5EF4-FFF2-40B4-BE49-F238E27FC236}">
                <a16:creationId xmlns:a16="http://schemas.microsoft.com/office/drawing/2014/main" id="{B77086AE-618A-3E9C-DA6C-8A06F44C1A64}"/>
              </a:ext>
            </a:extLst>
          </p:cNvPr>
          <p:cNvSpPr>
            <a:spLocks noGrp="1"/>
          </p:cNvSpPr>
          <p:nvPr>
            <p:ph idx="1"/>
          </p:nvPr>
        </p:nvSpPr>
        <p:spPr/>
        <p:txBody>
          <a:bodyPr/>
          <a:lstStyle/>
          <a:p>
            <a:pPr algn="ctr"/>
            <a:r>
              <a:rPr lang="en-US" dirty="0"/>
              <a:t>commerce</a:t>
            </a:r>
          </a:p>
          <a:p>
            <a:pPr marL="342900" indent="-342900">
              <a:buFont typeface="+mj-lt"/>
              <a:buAutoNum type="arabicPeriod"/>
            </a:pPr>
            <a:r>
              <a:rPr lang="en-US" dirty="0"/>
              <a:t>Vendor</a:t>
            </a:r>
          </a:p>
          <a:p>
            <a:pPr marL="342900" indent="-342900">
              <a:buFont typeface="+mj-lt"/>
              <a:buAutoNum type="arabicPeriod"/>
            </a:pPr>
            <a:r>
              <a:rPr lang="en-US" dirty="0"/>
              <a:t>Order Number</a:t>
            </a:r>
          </a:p>
          <a:p>
            <a:pPr marL="342900" indent="-342900">
              <a:buFont typeface="+mj-lt"/>
              <a:buAutoNum type="arabicPeriod"/>
            </a:pPr>
            <a:r>
              <a:rPr lang="en-US" dirty="0"/>
              <a:t>Date/Time</a:t>
            </a:r>
          </a:p>
          <a:p>
            <a:pPr marL="342900" indent="-342900">
              <a:buFont typeface="+mj-lt"/>
              <a:buAutoNum type="arabicPeriod"/>
            </a:pPr>
            <a:r>
              <a:rPr lang="en-US" dirty="0"/>
              <a:t>Product</a:t>
            </a:r>
          </a:p>
          <a:p>
            <a:pPr marL="342900" indent="-342900">
              <a:buFont typeface="+mj-lt"/>
              <a:buAutoNum type="arabicPeriod"/>
            </a:pPr>
            <a:r>
              <a:rPr lang="en-US" dirty="0"/>
              <a:t>Quantity </a:t>
            </a:r>
          </a:p>
          <a:p>
            <a:pPr marL="342900" indent="-342900">
              <a:buFont typeface="+mj-lt"/>
              <a:buAutoNum type="arabicPeriod"/>
            </a:pPr>
            <a:r>
              <a:rPr lang="en-US" dirty="0"/>
              <a:t>Price</a:t>
            </a:r>
          </a:p>
          <a:p>
            <a:pPr marL="342900" indent="-342900">
              <a:buFont typeface="+mj-lt"/>
              <a:buAutoNum type="arabicPeriod"/>
            </a:pPr>
            <a:r>
              <a:rPr lang="en-US" dirty="0"/>
              <a:t>Tax (from Tax)</a:t>
            </a:r>
          </a:p>
          <a:p>
            <a:pPr marL="342900" indent="-342900">
              <a:buFont typeface="+mj-lt"/>
              <a:buAutoNum type="arabicPeriod"/>
            </a:pPr>
            <a:r>
              <a:rPr lang="en-US" dirty="0"/>
              <a:t>Ship to address</a:t>
            </a:r>
          </a:p>
          <a:p>
            <a:pPr marL="342900" indent="-342900">
              <a:buFont typeface="+mj-lt"/>
              <a:buAutoNum type="arabicPeriod"/>
            </a:pPr>
            <a:r>
              <a:rPr lang="en-US" dirty="0"/>
              <a:t>Payment</a:t>
            </a:r>
          </a:p>
          <a:p>
            <a:pPr marL="342900" indent="-342900">
              <a:buFont typeface="+mj-lt"/>
              <a:buAutoNum type="arabicPeriod"/>
            </a:pPr>
            <a:r>
              <a:rPr lang="en-US" dirty="0"/>
              <a:t>Customer </a:t>
            </a:r>
          </a:p>
          <a:p>
            <a:pPr marL="342900" indent="-342900">
              <a:buFont typeface="+mj-lt"/>
              <a:buAutoNum type="arabicPeriod"/>
            </a:pPr>
            <a:r>
              <a:rPr lang="en-US" dirty="0"/>
              <a:t>Tracking Number (from shipping)</a:t>
            </a:r>
          </a:p>
        </p:txBody>
      </p:sp>
      <p:sp>
        <p:nvSpPr>
          <p:cNvPr id="6" name="Slide Number Placeholder 5">
            <a:extLst>
              <a:ext uri="{FF2B5EF4-FFF2-40B4-BE49-F238E27FC236}">
                <a16:creationId xmlns:a16="http://schemas.microsoft.com/office/drawing/2014/main" id="{615161F4-9F24-CF67-9181-2EB08E0F4B49}"/>
              </a:ext>
            </a:extLst>
          </p:cNvPr>
          <p:cNvSpPr>
            <a:spLocks noGrp="1"/>
          </p:cNvSpPr>
          <p:nvPr>
            <p:ph type="sldNum" sz="quarter" idx="12"/>
          </p:nvPr>
        </p:nvSpPr>
        <p:spPr/>
        <p:txBody>
          <a:bodyPr/>
          <a:lstStyle/>
          <a:p>
            <a:fld id="{0D76ED6D-61E4-47B1-B71F-B65993433194}" type="slidenum">
              <a:rPr lang="en-US" smtClean="0"/>
              <a:t>19</a:t>
            </a:fld>
            <a:endParaRPr lang="en-US"/>
          </a:p>
        </p:txBody>
      </p:sp>
      <p:sp>
        <p:nvSpPr>
          <p:cNvPr id="7" name="Subtitle 6">
            <a:extLst>
              <a:ext uri="{FF2B5EF4-FFF2-40B4-BE49-F238E27FC236}">
                <a16:creationId xmlns:a16="http://schemas.microsoft.com/office/drawing/2014/main" id="{B2C9038D-D543-E68C-A282-B6955C8A4338}"/>
              </a:ext>
            </a:extLst>
          </p:cNvPr>
          <p:cNvSpPr>
            <a:spLocks noGrp="1"/>
          </p:cNvSpPr>
          <p:nvPr>
            <p:ph type="subTitle" idx="16"/>
          </p:nvPr>
        </p:nvSpPr>
        <p:spPr/>
        <p:txBody>
          <a:bodyPr/>
          <a:lstStyle/>
          <a:p>
            <a:r>
              <a:rPr lang="en-US" dirty="0"/>
              <a:t>All systems that handle a particular process share common data elements</a:t>
            </a:r>
          </a:p>
        </p:txBody>
      </p:sp>
      <p:sp>
        <p:nvSpPr>
          <p:cNvPr id="8" name="Title 7">
            <a:extLst>
              <a:ext uri="{FF2B5EF4-FFF2-40B4-BE49-F238E27FC236}">
                <a16:creationId xmlns:a16="http://schemas.microsoft.com/office/drawing/2014/main" id="{B71105B5-D536-F5BF-355B-75CA6E5394A8}"/>
              </a:ext>
            </a:extLst>
          </p:cNvPr>
          <p:cNvSpPr>
            <a:spLocks noGrp="1"/>
          </p:cNvSpPr>
          <p:nvPr>
            <p:ph type="title"/>
          </p:nvPr>
        </p:nvSpPr>
        <p:spPr/>
        <p:txBody>
          <a:bodyPr/>
          <a:lstStyle/>
          <a:p>
            <a:r>
              <a:rPr lang="en-US" dirty="0"/>
              <a:t>Data Elements Are Universal</a:t>
            </a:r>
          </a:p>
        </p:txBody>
      </p:sp>
      <p:sp>
        <p:nvSpPr>
          <p:cNvPr id="10" name="Arrow: Left-Right 9">
            <a:extLst>
              <a:ext uri="{FF2B5EF4-FFF2-40B4-BE49-F238E27FC236}">
                <a16:creationId xmlns:a16="http://schemas.microsoft.com/office/drawing/2014/main" id="{3551DFB7-70F0-0291-8EA1-98BDF18ADDEB}"/>
              </a:ext>
            </a:extLst>
          </p:cNvPr>
          <p:cNvSpPr/>
          <p:nvPr/>
        </p:nvSpPr>
        <p:spPr>
          <a:xfrm>
            <a:off x="832962" y="1816951"/>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eCommerce</a:t>
            </a:r>
          </a:p>
        </p:txBody>
      </p:sp>
      <p:sp>
        <p:nvSpPr>
          <p:cNvPr id="11" name="Arrow: Left-Right 10">
            <a:extLst>
              <a:ext uri="{FF2B5EF4-FFF2-40B4-BE49-F238E27FC236}">
                <a16:creationId xmlns:a16="http://schemas.microsoft.com/office/drawing/2014/main" id="{B816BB70-5B92-55F5-74CB-3B7DA1D63E52}"/>
              </a:ext>
            </a:extLst>
          </p:cNvPr>
          <p:cNvSpPr/>
          <p:nvPr/>
        </p:nvSpPr>
        <p:spPr>
          <a:xfrm>
            <a:off x="4554060" y="1823713"/>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Payment</a:t>
            </a:r>
          </a:p>
        </p:txBody>
      </p:sp>
      <p:sp>
        <p:nvSpPr>
          <p:cNvPr id="12" name="Arrow: Left-Right 11">
            <a:extLst>
              <a:ext uri="{FF2B5EF4-FFF2-40B4-BE49-F238E27FC236}">
                <a16:creationId xmlns:a16="http://schemas.microsoft.com/office/drawing/2014/main" id="{15AA0DA2-8512-C5B8-F83F-5BFB9CC83C80}"/>
              </a:ext>
            </a:extLst>
          </p:cNvPr>
          <p:cNvSpPr/>
          <p:nvPr/>
        </p:nvSpPr>
        <p:spPr>
          <a:xfrm>
            <a:off x="8275158" y="1816950"/>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Shipping Vendor</a:t>
            </a:r>
          </a:p>
        </p:txBody>
      </p:sp>
      <p:sp>
        <p:nvSpPr>
          <p:cNvPr id="13" name="Rectangle 12">
            <a:extLst>
              <a:ext uri="{FF2B5EF4-FFF2-40B4-BE49-F238E27FC236}">
                <a16:creationId xmlns:a16="http://schemas.microsoft.com/office/drawing/2014/main" id="{CA7603AC-5359-9FF8-2518-A35AC0C4BC18}"/>
              </a:ext>
            </a:extLst>
          </p:cNvPr>
          <p:cNvSpPr/>
          <p:nvPr/>
        </p:nvSpPr>
        <p:spPr>
          <a:xfrm>
            <a:off x="342900" y="3288606"/>
            <a:ext cx="2673098" cy="774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ectangle 13">
            <a:extLst>
              <a:ext uri="{FF2B5EF4-FFF2-40B4-BE49-F238E27FC236}">
                <a16:creationId xmlns:a16="http://schemas.microsoft.com/office/drawing/2014/main" id="{95E0E8FF-8FB1-F2E5-C02F-5737A6FF6BC6}"/>
              </a:ext>
            </a:extLst>
          </p:cNvPr>
          <p:cNvSpPr/>
          <p:nvPr/>
        </p:nvSpPr>
        <p:spPr>
          <a:xfrm>
            <a:off x="342900" y="4407508"/>
            <a:ext cx="3171763" cy="2143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ectangle 14">
            <a:extLst>
              <a:ext uri="{FF2B5EF4-FFF2-40B4-BE49-F238E27FC236}">
                <a16:creationId xmlns:a16="http://schemas.microsoft.com/office/drawing/2014/main" id="{F51C33F6-B547-42CD-1ABC-1B8CD4AAE440}"/>
              </a:ext>
            </a:extLst>
          </p:cNvPr>
          <p:cNvSpPr/>
          <p:nvPr/>
        </p:nvSpPr>
        <p:spPr>
          <a:xfrm>
            <a:off x="8127998" y="1758637"/>
            <a:ext cx="3238092" cy="303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D6AE77AD-109A-9D68-65A5-F1844A3F68FE}"/>
              </a:ext>
            </a:extLst>
          </p:cNvPr>
          <p:cNvSpPr txBox="1"/>
          <p:nvPr/>
        </p:nvSpPr>
        <p:spPr>
          <a:xfrm>
            <a:off x="3637935" y="4699819"/>
            <a:ext cx="5702710" cy="1134668"/>
          </a:xfrm>
          <a:prstGeom prst="rect">
            <a:avLst/>
          </a:prstGeom>
        </p:spPr>
        <p:txBody>
          <a:bodyPr vert="horz" wrap="square" lIns="0" tIns="0" rIns="0" bIns="0" rtlCol="0">
            <a:noAutofit/>
          </a:bodyPr>
          <a:lstStyle/>
          <a:p>
            <a:pPr algn="l"/>
            <a:r>
              <a:rPr lang="en-US" sz="3200" dirty="0"/>
              <a:t>Sustainability AI/practitioner can now </a:t>
            </a:r>
            <a:r>
              <a:rPr lang="en-US" sz="3200" u="sng" dirty="0"/>
              <a:t>audit</a:t>
            </a:r>
            <a:r>
              <a:rPr lang="en-US" sz="3200" dirty="0"/>
              <a:t> data</a:t>
            </a:r>
          </a:p>
        </p:txBody>
      </p:sp>
      <p:pic>
        <p:nvPicPr>
          <p:cNvPr id="4098" name="Picture 2" descr="Solution Knowledge 2022 - SAP Sustainability Control Tower Practitioner -  Credly">
            <a:extLst>
              <a:ext uri="{FF2B5EF4-FFF2-40B4-BE49-F238E27FC236}">
                <a16:creationId xmlns:a16="http://schemas.microsoft.com/office/drawing/2014/main" id="{3AA6F2A1-61BA-767A-DE79-08DA2D15E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022" y="4045903"/>
            <a:ext cx="2129913" cy="2129913"/>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E198768C-4B39-6035-99EE-2AA412DE4D6B}"/>
              </a:ext>
            </a:extLst>
          </p:cNvPr>
          <p:cNvSpPr/>
          <p:nvPr/>
        </p:nvSpPr>
        <p:spPr>
          <a:xfrm>
            <a:off x="4482870" y="3258644"/>
            <a:ext cx="963940" cy="5193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Oval 17">
            <a:extLst>
              <a:ext uri="{FF2B5EF4-FFF2-40B4-BE49-F238E27FC236}">
                <a16:creationId xmlns:a16="http://schemas.microsoft.com/office/drawing/2014/main" id="{EF65201A-E0F3-8552-A783-0795792F4343}"/>
              </a:ext>
            </a:extLst>
          </p:cNvPr>
          <p:cNvSpPr/>
          <p:nvPr/>
        </p:nvSpPr>
        <p:spPr>
          <a:xfrm>
            <a:off x="825910" y="3872806"/>
            <a:ext cx="963940" cy="5193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Oval 18">
            <a:extLst>
              <a:ext uri="{FF2B5EF4-FFF2-40B4-BE49-F238E27FC236}">
                <a16:creationId xmlns:a16="http://schemas.microsoft.com/office/drawing/2014/main" id="{BB11EB76-9159-0AA4-A465-85615F486D0A}"/>
              </a:ext>
            </a:extLst>
          </p:cNvPr>
          <p:cNvSpPr/>
          <p:nvPr/>
        </p:nvSpPr>
        <p:spPr>
          <a:xfrm>
            <a:off x="832962" y="2922353"/>
            <a:ext cx="1569996" cy="5193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Oval 19">
            <a:extLst>
              <a:ext uri="{FF2B5EF4-FFF2-40B4-BE49-F238E27FC236}">
                <a16:creationId xmlns:a16="http://schemas.microsoft.com/office/drawing/2014/main" id="{77FF8933-CFC6-2AD4-61B7-3472C382EBE6}"/>
              </a:ext>
            </a:extLst>
          </p:cNvPr>
          <p:cNvSpPr/>
          <p:nvPr/>
        </p:nvSpPr>
        <p:spPr>
          <a:xfrm>
            <a:off x="4476077" y="2855145"/>
            <a:ext cx="1569996" cy="5193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1" name="Straight Connector 20">
            <a:extLst>
              <a:ext uri="{FF2B5EF4-FFF2-40B4-BE49-F238E27FC236}">
                <a16:creationId xmlns:a16="http://schemas.microsoft.com/office/drawing/2014/main" id="{D8D4F8D3-C7D4-DF56-04F6-6F74F97AAFBA}"/>
              </a:ext>
            </a:extLst>
          </p:cNvPr>
          <p:cNvCxnSpPr>
            <a:stCxn id="19" idx="6"/>
            <a:endCxn id="20" idx="2"/>
          </p:cNvCxnSpPr>
          <p:nvPr/>
        </p:nvCxnSpPr>
        <p:spPr>
          <a:xfrm flipV="1">
            <a:off x="2402958" y="3114842"/>
            <a:ext cx="2073119" cy="67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FF58ED3-1EB9-EA05-FE45-60C81D524720}"/>
              </a:ext>
            </a:extLst>
          </p:cNvPr>
          <p:cNvCxnSpPr>
            <a:stCxn id="18" idx="6"/>
            <a:endCxn id="17" idx="2"/>
          </p:cNvCxnSpPr>
          <p:nvPr/>
        </p:nvCxnSpPr>
        <p:spPr>
          <a:xfrm flipV="1">
            <a:off x="1789850" y="3518341"/>
            <a:ext cx="2693020" cy="6141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72B6167-3AC3-F209-0447-1E1378940CB6}"/>
              </a:ext>
            </a:extLst>
          </p:cNvPr>
          <p:cNvSpPr txBox="1"/>
          <p:nvPr/>
        </p:nvSpPr>
        <p:spPr>
          <a:xfrm>
            <a:off x="2583131" y="3367775"/>
            <a:ext cx="1147665" cy="434223"/>
          </a:xfrm>
          <a:prstGeom prst="rect">
            <a:avLst/>
          </a:prstGeom>
        </p:spPr>
        <p:txBody>
          <a:bodyPr vert="horz" wrap="square" lIns="0" tIns="0" rIns="0" bIns="0" rtlCol="0">
            <a:noAutofit/>
          </a:bodyPr>
          <a:lstStyle/>
          <a:p>
            <a:pPr algn="ctr"/>
            <a:r>
              <a:rPr lang="en-US" sz="1600" dirty="0"/>
              <a:t>Audit</a:t>
            </a:r>
          </a:p>
        </p:txBody>
      </p:sp>
    </p:spTree>
    <p:extLst>
      <p:ext uri="{BB962C8B-B14F-4D97-AF65-F5344CB8AC3E}">
        <p14:creationId xmlns:p14="http://schemas.microsoft.com/office/powerpoint/2010/main" val="32989178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5CF0135-7341-4E5E-F37B-317C15863F4F}"/>
              </a:ext>
            </a:extLst>
          </p:cNvPr>
          <p:cNvSpPr>
            <a:spLocks noGrp="1"/>
          </p:cNvSpPr>
          <p:nvPr>
            <p:ph idx="1"/>
          </p:nvPr>
        </p:nvSpPr>
        <p:spPr>
          <a:xfrm>
            <a:off x="685800" y="1063713"/>
            <a:ext cx="10820400" cy="4308092"/>
          </a:xfrm>
        </p:spPr>
        <p:txBody>
          <a:bodyPr/>
          <a:lstStyle/>
          <a:p>
            <a:endParaRPr lang="en-US" dirty="0"/>
          </a:p>
        </p:txBody>
      </p:sp>
      <p:sp>
        <p:nvSpPr>
          <p:cNvPr id="3" name="Slide Number Placeholder 2">
            <a:extLst>
              <a:ext uri="{FF2B5EF4-FFF2-40B4-BE49-F238E27FC236}">
                <a16:creationId xmlns:a16="http://schemas.microsoft.com/office/drawing/2014/main" id="{C029BA3E-31AE-18DB-B6F9-1E1411FD92AC}"/>
              </a:ext>
            </a:extLst>
          </p:cNvPr>
          <p:cNvSpPr>
            <a:spLocks noGrp="1"/>
          </p:cNvSpPr>
          <p:nvPr>
            <p:ph type="sldNum" sz="quarter" idx="12"/>
          </p:nvPr>
        </p:nvSpPr>
        <p:spPr>
          <a:xfrm>
            <a:off x="10533394" y="7447661"/>
            <a:ext cx="930275" cy="184666"/>
          </a:xfrm>
        </p:spPr>
        <p:txBody>
          <a:bodyPr/>
          <a:lstStyle/>
          <a:p>
            <a:fld id="{0D76ED6D-61E4-47B1-B71F-B65993433194}" type="slidenum">
              <a:rPr lang="en-US" smtClean="0"/>
              <a:t>2</a:t>
            </a:fld>
            <a:endParaRPr lang="en-US"/>
          </a:p>
        </p:txBody>
      </p:sp>
      <p:sp>
        <p:nvSpPr>
          <p:cNvPr id="5" name="Title 4">
            <a:extLst>
              <a:ext uri="{FF2B5EF4-FFF2-40B4-BE49-F238E27FC236}">
                <a16:creationId xmlns:a16="http://schemas.microsoft.com/office/drawing/2014/main" id="{A90E77CE-62CC-EDE3-A1E9-471032C4F478}"/>
              </a:ext>
            </a:extLst>
          </p:cNvPr>
          <p:cNvSpPr>
            <a:spLocks noGrp="1"/>
          </p:cNvSpPr>
          <p:nvPr>
            <p:ph type="title"/>
          </p:nvPr>
        </p:nvSpPr>
        <p:spPr/>
        <p:txBody>
          <a:bodyPr/>
          <a:lstStyle/>
          <a:p>
            <a:r>
              <a:rPr lang="en-US" dirty="0"/>
              <a:t>ESG/Sustainability Data</a:t>
            </a:r>
          </a:p>
        </p:txBody>
      </p:sp>
      <p:sp>
        <p:nvSpPr>
          <p:cNvPr id="7" name="Content Placeholder 1">
            <a:extLst>
              <a:ext uri="{FF2B5EF4-FFF2-40B4-BE49-F238E27FC236}">
                <a16:creationId xmlns:a16="http://schemas.microsoft.com/office/drawing/2014/main" id="{14030D9F-F156-225B-DFE6-0D361372BC1A}"/>
              </a:ext>
            </a:extLst>
          </p:cNvPr>
          <p:cNvSpPr txBox="1">
            <a:spLocks/>
          </p:cNvSpPr>
          <p:nvPr/>
        </p:nvSpPr>
        <p:spPr>
          <a:xfrm>
            <a:off x="685800" y="1956391"/>
            <a:ext cx="10820400" cy="51922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FC661E"/>
              </a:buClr>
              <a:buSzPct val="80000"/>
              <a:buFont typeface="Arial" panose="020B0604020202020204" pitchFamily="34" charset="0"/>
              <a:buChar char="​"/>
              <a:defRPr sz="2000" kern="1200">
                <a:solidFill>
                  <a:schemeClr val="tx1"/>
                </a:solidFill>
                <a:latin typeface="+mn-lt"/>
                <a:ea typeface="+mn-ea"/>
                <a:cs typeface="+mn-cs"/>
              </a:defRPr>
            </a:lvl1pPr>
            <a:lvl2pPr marL="365760" indent="-228600" algn="l" defTabSz="914400" rtl="0" eaLnBrk="1" latinLnBrk="0" hangingPunct="1">
              <a:lnSpc>
                <a:spcPct val="100000"/>
              </a:lnSpc>
              <a:spcBef>
                <a:spcPts val="0"/>
              </a:spcBef>
              <a:spcAft>
                <a:spcPts val="600"/>
              </a:spcAft>
              <a:buClr>
                <a:srgbClr val="FC661E"/>
              </a:buClr>
              <a:buSzPct val="80000"/>
              <a:buFont typeface="Arial" panose="020B0604020202020204" pitchFamily="34" charset="0"/>
              <a:buChar char="•"/>
              <a:defRPr sz="1800" kern="1200">
                <a:solidFill>
                  <a:schemeClr val="tx1"/>
                </a:solidFill>
                <a:latin typeface="+mn-lt"/>
                <a:ea typeface="+mn-ea"/>
                <a:cs typeface="+mn-cs"/>
              </a:defRPr>
            </a:lvl2pPr>
            <a:lvl3pPr marL="741363" indent="-228600" algn="l" defTabSz="914400" rtl="0" eaLnBrk="1" latinLnBrk="0" hangingPunct="1">
              <a:lnSpc>
                <a:spcPct val="100000"/>
              </a:lnSpc>
              <a:spcBef>
                <a:spcPts val="0"/>
              </a:spcBef>
              <a:spcAft>
                <a:spcPts val="600"/>
              </a:spcAft>
              <a:buSzPct val="90000"/>
              <a:buFont typeface="Arial" panose="020B0604020202020204" pitchFamily="34" charset="0"/>
              <a:buChar char="•"/>
              <a:defRPr sz="1600" kern="1200">
                <a:solidFill>
                  <a:schemeClr val="tx1"/>
                </a:solidFill>
                <a:latin typeface="+mn-lt"/>
                <a:ea typeface="+mn-ea"/>
                <a:cs typeface="+mn-cs"/>
              </a:defRPr>
            </a:lvl3pPr>
            <a:lvl4pPr marL="1087438" indent="-228600" algn="l" defTabSz="914400" rtl="0" eaLnBrk="1" latinLnBrk="0" hangingPunct="1">
              <a:lnSpc>
                <a:spcPct val="100000"/>
              </a:lnSpc>
              <a:spcBef>
                <a:spcPts val="0"/>
              </a:spcBef>
              <a:spcAft>
                <a:spcPts val="600"/>
              </a:spcAft>
              <a:buClr>
                <a:srgbClr val="FC661E"/>
              </a:buClr>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r>
              <a:rPr lang="en-US" dirty="0"/>
              <a:t>BP reduced CO2 emissions by 35% between 2019-2021.</a:t>
            </a:r>
          </a:p>
          <a:p>
            <a:endParaRPr lang="en-US" dirty="0"/>
          </a:p>
          <a:p>
            <a:endParaRPr lang="en-US" dirty="0"/>
          </a:p>
          <a:p>
            <a:pPr>
              <a:buFont typeface="Arial" panose="020B0604020202020204" pitchFamily="34" charset="0"/>
              <a:buNone/>
            </a:pPr>
            <a:endParaRPr lang="en-US" dirty="0"/>
          </a:p>
          <a:p>
            <a:endParaRPr lang="en-US" dirty="0"/>
          </a:p>
        </p:txBody>
      </p:sp>
      <p:sp>
        <p:nvSpPr>
          <p:cNvPr id="8" name="Content Placeholder 1">
            <a:extLst>
              <a:ext uri="{FF2B5EF4-FFF2-40B4-BE49-F238E27FC236}">
                <a16:creationId xmlns:a16="http://schemas.microsoft.com/office/drawing/2014/main" id="{4BE2827A-BED3-488D-61B8-A225BDC49AF3}"/>
              </a:ext>
            </a:extLst>
          </p:cNvPr>
          <p:cNvSpPr txBox="1">
            <a:spLocks/>
          </p:cNvSpPr>
          <p:nvPr/>
        </p:nvSpPr>
        <p:spPr>
          <a:xfrm>
            <a:off x="685800" y="2656172"/>
            <a:ext cx="10820400" cy="113965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FC661E"/>
              </a:buClr>
              <a:buSzPct val="80000"/>
              <a:buFont typeface="Arial" panose="020B0604020202020204" pitchFamily="34" charset="0"/>
              <a:buChar char="​"/>
              <a:defRPr sz="2000" kern="1200">
                <a:solidFill>
                  <a:schemeClr val="tx1"/>
                </a:solidFill>
                <a:latin typeface="+mn-lt"/>
                <a:ea typeface="+mn-ea"/>
                <a:cs typeface="+mn-cs"/>
              </a:defRPr>
            </a:lvl1pPr>
            <a:lvl2pPr marL="365760" indent="-228600" algn="l" defTabSz="914400" rtl="0" eaLnBrk="1" latinLnBrk="0" hangingPunct="1">
              <a:lnSpc>
                <a:spcPct val="100000"/>
              </a:lnSpc>
              <a:spcBef>
                <a:spcPts val="0"/>
              </a:spcBef>
              <a:spcAft>
                <a:spcPts val="600"/>
              </a:spcAft>
              <a:buClr>
                <a:srgbClr val="FC661E"/>
              </a:buClr>
              <a:buSzPct val="80000"/>
              <a:buFont typeface="Arial" panose="020B0604020202020204" pitchFamily="34" charset="0"/>
              <a:buChar char="•"/>
              <a:defRPr sz="1800" kern="1200">
                <a:solidFill>
                  <a:schemeClr val="tx1"/>
                </a:solidFill>
                <a:latin typeface="+mn-lt"/>
                <a:ea typeface="+mn-ea"/>
                <a:cs typeface="+mn-cs"/>
              </a:defRPr>
            </a:lvl2pPr>
            <a:lvl3pPr marL="741363" indent="-228600" algn="l" defTabSz="914400" rtl="0" eaLnBrk="1" latinLnBrk="0" hangingPunct="1">
              <a:lnSpc>
                <a:spcPct val="100000"/>
              </a:lnSpc>
              <a:spcBef>
                <a:spcPts val="0"/>
              </a:spcBef>
              <a:spcAft>
                <a:spcPts val="600"/>
              </a:spcAft>
              <a:buSzPct val="90000"/>
              <a:buFont typeface="Arial" panose="020B0604020202020204" pitchFamily="34" charset="0"/>
              <a:buChar char="•"/>
              <a:defRPr sz="1600" kern="1200">
                <a:solidFill>
                  <a:schemeClr val="tx1"/>
                </a:solidFill>
                <a:latin typeface="+mn-lt"/>
                <a:ea typeface="+mn-ea"/>
                <a:cs typeface="+mn-cs"/>
              </a:defRPr>
            </a:lvl3pPr>
            <a:lvl4pPr marL="1087438" indent="-228600" algn="l" defTabSz="914400" rtl="0" eaLnBrk="1" latinLnBrk="0" hangingPunct="1">
              <a:lnSpc>
                <a:spcPct val="100000"/>
              </a:lnSpc>
              <a:spcBef>
                <a:spcPts val="0"/>
              </a:spcBef>
              <a:spcAft>
                <a:spcPts val="600"/>
              </a:spcAft>
              <a:buClr>
                <a:srgbClr val="FC661E"/>
              </a:buClr>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r>
              <a:rPr lang="en-US" b="0" i="0" dirty="0">
                <a:solidFill>
                  <a:srgbClr val="666666"/>
                </a:solidFill>
                <a:effectLst/>
                <a:latin typeface="Roboto" panose="02000000000000000000" pitchFamily="2" charset="0"/>
              </a:rPr>
              <a:t>Divestments: 77.4%</a:t>
            </a:r>
          </a:p>
          <a:p>
            <a:r>
              <a:rPr lang="en-US" dirty="0">
                <a:solidFill>
                  <a:srgbClr val="666666"/>
                </a:solidFill>
                <a:latin typeface="Roboto" panose="02000000000000000000" pitchFamily="2" charset="0"/>
              </a:rPr>
              <a:t>S</a:t>
            </a:r>
            <a:r>
              <a:rPr lang="en-US" b="0" i="0" dirty="0">
                <a:solidFill>
                  <a:srgbClr val="666666"/>
                </a:solidFill>
                <a:effectLst/>
                <a:latin typeface="Roboto" panose="02000000000000000000" pitchFamily="2" charset="0"/>
              </a:rPr>
              <a:t>ustainable emission reductions: 13.6%</a:t>
            </a:r>
          </a:p>
          <a:p>
            <a:r>
              <a:rPr lang="en-US" dirty="0">
                <a:solidFill>
                  <a:srgbClr val="666666"/>
                </a:solidFill>
                <a:latin typeface="Roboto" panose="02000000000000000000" pitchFamily="2" charset="0"/>
              </a:rPr>
              <a:t>Other:</a:t>
            </a:r>
            <a:r>
              <a:rPr lang="en-US" b="0" i="0" dirty="0">
                <a:solidFill>
                  <a:srgbClr val="666666"/>
                </a:solidFill>
                <a:effectLst/>
                <a:latin typeface="Roboto" panose="02000000000000000000" pitchFamily="2" charset="0"/>
              </a:rPr>
              <a:t> 9%</a:t>
            </a:r>
          </a:p>
          <a:p>
            <a:endParaRPr lang="en-US" dirty="0"/>
          </a:p>
          <a:p>
            <a:pPr>
              <a:buFont typeface="Arial" panose="020B0604020202020204" pitchFamily="34" charset="0"/>
              <a:buNone/>
            </a:pPr>
            <a:endParaRPr lang="en-US" dirty="0"/>
          </a:p>
          <a:p>
            <a:endParaRPr lang="en-US" dirty="0"/>
          </a:p>
        </p:txBody>
      </p:sp>
      <p:sp>
        <p:nvSpPr>
          <p:cNvPr id="9" name="Content Placeholder 1">
            <a:extLst>
              <a:ext uri="{FF2B5EF4-FFF2-40B4-BE49-F238E27FC236}">
                <a16:creationId xmlns:a16="http://schemas.microsoft.com/office/drawing/2014/main" id="{6E8CA444-F010-7D0E-B3B6-F09773C738B1}"/>
              </a:ext>
            </a:extLst>
          </p:cNvPr>
          <p:cNvSpPr txBox="1">
            <a:spLocks/>
          </p:cNvSpPr>
          <p:nvPr/>
        </p:nvSpPr>
        <p:spPr>
          <a:xfrm>
            <a:off x="685800" y="4647913"/>
            <a:ext cx="10820400" cy="113965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FC661E"/>
              </a:buClr>
              <a:buSzPct val="80000"/>
              <a:buFont typeface="Arial" panose="020B0604020202020204" pitchFamily="34" charset="0"/>
              <a:buChar char="​"/>
              <a:defRPr sz="2000" kern="1200">
                <a:solidFill>
                  <a:schemeClr val="tx1"/>
                </a:solidFill>
                <a:latin typeface="+mn-lt"/>
                <a:ea typeface="+mn-ea"/>
                <a:cs typeface="+mn-cs"/>
              </a:defRPr>
            </a:lvl1pPr>
            <a:lvl2pPr marL="365760" indent="-228600" algn="l" defTabSz="914400" rtl="0" eaLnBrk="1" latinLnBrk="0" hangingPunct="1">
              <a:lnSpc>
                <a:spcPct val="100000"/>
              </a:lnSpc>
              <a:spcBef>
                <a:spcPts val="0"/>
              </a:spcBef>
              <a:spcAft>
                <a:spcPts val="600"/>
              </a:spcAft>
              <a:buClr>
                <a:srgbClr val="FC661E"/>
              </a:buClr>
              <a:buSzPct val="80000"/>
              <a:buFont typeface="Arial" panose="020B0604020202020204" pitchFamily="34" charset="0"/>
              <a:buChar char="•"/>
              <a:defRPr sz="1800" kern="1200">
                <a:solidFill>
                  <a:schemeClr val="tx1"/>
                </a:solidFill>
                <a:latin typeface="+mn-lt"/>
                <a:ea typeface="+mn-ea"/>
                <a:cs typeface="+mn-cs"/>
              </a:defRPr>
            </a:lvl2pPr>
            <a:lvl3pPr marL="741363" indent="-228600" algn="l" defTabSz="914400" rtl="0" eaLnBrk="1" latinLnBrk="0" hangingPunct="1">
              <a:lnSpc>
                <a:spcPct val="100000"/>
              </a:lnSpc>
              <a:spcBef>
                <a:spcPts val="0"/>
              </a:spcBef>
              <a:spcAft>
                <a:spcPts val="600"/>
              </a:spcAft>
              <a:buSzPct val="90000"/>
              <a:buFont typeface="Arial" panose="020B0604020202020204" pitchFamily="34" charset="0"/>
              <a:buChar char="•"/>
              <a:defRPr sz="1600" kern="1200">
                <a:solidFill>
                  <a:schemeClr val="tx1"/>
                </a:solidFill>
                <a:latin typeface="+mn-lt"/>
                <a:ea typeface="+mn-ea"/>
                <a:cs typeface="+mn-cs"/>
              </a:defRPr>
            </a:lvl3pPr>
            <a:lvl4pPr marL="1087438" indent="-228600" algn="l" defTabSz="914400" rtl="0" eaLnBrk="1" latinLnBrk="0" hangingPunct="1">
              <a:lnSpc>
                <a:spcPct val="100000"/>
              </a:lnSpc>
              <a:spcBef>
                <a:spcPts val="0"/>
              </a:spcBef>
              <a:spcAft>
                <a:spcPts val="600"/>
              </a:spcAft>
              <a:buClr>
                <a:srgbClr val="FC661E"/>
              </a:buClr>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algn="ctr"/>
            <a:r>
              <a:rPr lang="en-US" dirty="0"/>
              <a:t>BP reduced CO2 emissions by 4.8% between 2019-2021.   This is expected behavior when we ask a company to lower sustainability metrics.</a:t>
            </a:r>
          </a:p>
          <a:p>
            <a:endParaRPr lang="en-US" dirty="0"/>
          </a:p>
          <a:p>
            <a:pPr>
              <a:buFont typeface="Arial" panose="020B0604020202020204" pitchFamily="34" charset="0"/>
              <a:buNone/>
            </a:pPr>
            <a:endParaRPr lang="en-US" dirty="0"/>
          </a:p>
          <a:p>
            <a:endParaRPr lang="en-US" dirty="0"/>
          </a:p>
        </p:txBody>
      </p:sp>
    </p:spTree>
    <p:custDataLst>
      <p:tags r:id="rId1"/>
    </p:custDataLst>
    <p:extLst>
      <p:ext uri="{BB962C8B-B14F-4D97-AF65-F5344CB8AC3E}">
        <p14:creationId xmlns:p14="http://schemas.microsoft.com/office/powerpoint/2010/main" val="32576387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80CB3-6C08-3759-163D-EDF1DFB3C9FA}"/>
              </a:ext>
            </a:extLst>
          </p:cNvPr>
          <p:cNvSpPr>
            <a:spLocks noGrp="1"/>
          </p:cNvSpPr>
          <p:nvPr>
            <p:ph idx="15"/>
          </p:nvPr>
        </p:nvSpPr>
        <p:spPr/>
        <p:txBody>
          <a:bodyPr/>
          <a:lstStyle/>
          <a:p>
            <a:pPr algn="ctr"/>
            <a:r>
              <a:rPr lang="en-US" dirty="0"/>
              <a:t>shir</a:t>
            </a:r>
          </a:p>
          <a:p>
            <a:pPr marL="342900" indent="-342900">
              <a:buFont typeface="+mj-lt"/>
              <a:buAutoNum type="arabicPeriod"/>
            </a:pPr>
            <a:r>
              <a:rPr lang="en-US" dirty="0"/>
              <a:t>Vendor</a:t>
            </a:r>
          </a:p>
          <a:p>
            <a:pPr marL="342900" indent="-342900">
              <a:buFont typeface="+mj-lt"/>
              <a:buAutoNum type="arabicPeriod"/>
            </a:pPr>
            <a:r>
              <a:rPr lang="en-US" dirty="0"/>
              <a:t>Order Number</a:t>
            </a:r>
          </a:p>
          <a:p>
            <a:pPr marL="342900" indent="-342900">
              <a:buFont typeface="+mj-lt"/>
              <a:buAutoNum type="arabicPeriod"/>
            </a:pPr>
            <a:r>
              <a:rPr lang="en-US" dirty="0"/>
              <a:t>Ship to address</a:t>
            </a:r>
          </a:p>
          <a:p>
            <a:pPr marL="342900" indent="-342900">
              <a:buFont typeface="+mj-lt"/>
              <a:buAutoNum type="arabicPeriod"/>
            </a:pPr>
            <a:r>
              <a:rPr lang="en-US" dirty="0"/>
              <a:t>Ship from Address</a:t>
            </a:r>
          </a:p>
          <a:p>
            <a:pPr marL="342900" indent="-342900">
              <a:buFont typeface="+mj-lt"/>
              <a:buAutoNum type="arabicPeriod"/>
            </a:pPr>
            <a:r>
              <a:rPr lang="en-US" dirty="0"/>
              <a:t>Tracking Number</a:t>
            </a:r>
          </a:p>
          <a:p>
            <a:pPr marL="342900" indent="-342900">
              <a:buFont typeface="+mj-lt"/>
              <a:buAutoNum type="arabicPeriod"/>
            </a:pPr>
            <a:r>
              <a:rPr lang="en-US" dirty="0"/>
              <a:t>Shipping Method (ground, air)</a:t>
            </a:r>
          </a:p>
          <a:p>
            <a:pPr marL="342900" indent="-342900">
              <a:buFont typeface="+mj-lt"/>
              <a:buAutoNum type="arabicPeriod"/>
            </a:pPr>
            <a:endParaRPr lang="en-US" dirty="0"/>
          </a:p>
        </p:txBody>
      </p:sp>
      <p:sp>
        <p:nvSpPr>
          <p:cNvPr id="3" name="Content Placeholder 2">
            <a:extLst>
              <a:ext uri="{FF2B5EF4-FFF2-40B4-BE49-F238E27FC236}">
                <a16:creationId xmlns:a16="http://schemas.microsoft.com/office/drawing/2014/main" id="{71B6DBD7-89CD-7AFE-C12F-8DF905AE42CA}"/>
              </a:ext>
            </a:extLst>
          </p:cNvPr>
          <p:cNvSpPr>
            <a:spLocks noGrp="1"/>
          </p:cNvSpPr>
          <p:nvPr>
            <p:ph idx="14"/>
          </p:nvPr>
        </p:nvSpPr>
        <p:spPr/>
        <p:txBody>
          <a:bodyPr/>
          <a:lstStyle/>
          <a:p>
            <a:pPr algn="ctr"/>
            <a:r>
              <a:rPr lang="en-US" dirty="0"/>
              <a:t>tax and file</a:t>
            </a:r>
          </a:p>
          <a:p>
            <a:pPr marL="342900" indent="-342900">
              <a:buFont typeface="+mj-lt"/>
              <a:buAutoNum type="arabicPeriod"/>
            </a:pPr>
            <a:r>
              <a:rPr lang="en-US" dirty="0"/>
              <a:t>Vendor</a:t>
            </a:r>
          </a:p>
          <a:p>
            <a:pPr marL="342900" indent="-342900">
              <a:buFont typeface="+mj-lt"/>
              <a:buAutoNum type="arabicPeriod"/>
            </a:pPr>
            <a:r>
              <a:rPr lang="en-US" dirty="0"/>
              <a:t>Transaction ID</a:t>
            </a:r>
          </a:p>
          <a:p>
            <a:pPr marL="342900" indent="-342900">
              <a:buFont typeface="+mj-lt"/>
              <a:buAutoNum type="arabicPeriod"/>
            </a:pPr>
            <a:r>
              <a:rPr lang="en-US" dirty="0"/>
              <a:t>Date</a:t>
            </a:r>
          </a:p>
          <a:p>
            <a:pPr marL="342900" indent="-342900">
              <a:buFont typeface="+mj-lt"/>
              <a:buAutoNum type="arabicPeriod"/>
            </a:pPr>
            <a:r>
              <a:rPr lang="en-US" dirty="0"/>
              <a:t>Price</a:t>
            </a:r>
          </a:p>
          <a:p>
            <a:pPr>
              <a:buNone/>
            </a:pPr>
            <a:endParaRPr lang="en-US" dirty="0"/>
          </a:p>
          <a:p>
            <a:endParaRPr lang="en-US" dirty="0"/>
          </a:p>
        </p:txBody>
      </p:sp>
      <p:sp>
        <p:nvSpPr>
          <p:cNvPr id="4" name="Content Placeholder 3">
            <a:extLst>
              <a:ext uri="{FF2B5EF4-FFF2-40B4-BE49-F238E27FC236}">
                <a16:creationId xmlns:a16="http://schemas.microsoft.com/office/drawing/2014/main" id="{B77086AE-618A-3E9C-DA6C-8A06F44C1A64}"/>
              </a:ext>
            </a:extLst>
          </p:cNvPr>
          <p:cNvSpPr>
            <a:spLocks noGrp="1"/>
          </p:cNvSpPr>
          <p:nvPr>
            <p:ph idx="1"/>
          </p:nvPr>
        </p:nvSpPr>
        <p:spPr/>
        <p:txBody>
          <a:bodyPr/>
          <a:lstStyle/>
          <a:p>
            <a:pPr algn="ctr"/>
            <a:r>
              <a:rPr lang="en-US" dirty="0"/>
              <a:t>commerce</a:t>
            </a:r>
          </a:p>
          <a:p>
            <a:pPr marL="342900" indent="-342900">
              <a:buFont typeface="+mj-lt"/>
              <a:buAutoNum type="arabicPeriod"/>
            </a:pPr>
            <a:r>
              <a:rPr lang="en-US" dirty="0"/>
              <a:t>Vendor</a:t>
            </a:r>
          </a:p>
          <a:p>
            <a:pPr marL="342900" indent="-342900">
              <a:buFont typeface="+mj-lt"/>
              <a:buAutoNum type="arabicPeriod"/>
            </a:pPr>
            <a:r>
              <a:rPr lang="en-US" dirty="0"/>
              <a:t>Order Number</a:t>
            </a:r>
          </a:p>
          <a:p>
            <a:pPr marL="342900" indent="-342900">
              <a:buFont typeface="+mj-lt"/>
              <a:buAutoNum type="arabicPeriod"/>
            </a:pPr>
            <a:r>
              <a:rPr lang="en-US" dirty="0"/>
              <a:t>Date/Time</a:t>
            </a:r>
          </a:p>
          <a:p>
            <a:pPr marL="342900" indent="-342900">
              <a:buFont typeface="+mj-lt"/>
              <a:buAutoNum type="arabicPeriod"/>
            </a:pPr>
            <a:r>
              <a:rPr lang="en-US" dirty="0"/>
              <a:t>Product</a:t>
            </a:r>
          </a:p>
          <a:p>
            <a:pPr marL="342900" indent="-342900">
              <a:buFont typeface="+mj-lt"/>
              <a:buAutoNum type="arabicPeriod"/>
            </a:pPr>
            <a:r>
              <a:rPr lang="en-US" dirty="0"/>
              <a:t>Quantity </a:t>
            </a:r>
          </a:p>
          <a:p>
            <a:pPr marL="342900" indent="-342900">
              <a:buFont typeface="+mj-lt"/>
              <a:buAutoNum type="arabicPeriod"/>
            </a:pPr>
            <a:r>
              <a:rPr lang="en-US" dirty="0"/>
              <a:t>Price</a:t>
            </a:r>
          </a:p>
          <a:p>
            <a:pPr marL="342900" indent="-342900">
              <a:buFont typeface="+mj-lt"/>
              <a:buAutoNum type="arabicPeriod"/>
            </a:pPr>
            <a:r>
              <a:rPr lang="en-US" dirty="0"/>
              <a:t>Tax (from Tax)</a:t>
            </a:r>
          </a:p>
          <a:p>
            <a:pPr marL="342900" indent="-342900">
              <a:buFont typeface="+mj-lt"/>
              <a:buAutoNum type="arabicPeriod"/>
            </a:pPr>
            <a:r>
              <a:rPr lang="en-US" dirty="0"/>
              <a:t>Ship to address</a:t>
            </a:r>
          </a:p>
          <a:p>
            <a:pPr marL="342900" indent="-342900">
              <a:buFont typeface="+mj-lt"/>
              <a:buAutoNum type="arabicPeriod"/>
            </a:pPr>
            <a:r>
              <a:rPr lang="en-US" dirty="0"/>
              <a:t>Payment</a:t>
            </a:r>
          </a:p>
          <a:p>
            <a:pPr marL="342900" indent="-342900">
              <a:buFont typeface="+mj-lt"/>
              <a:buAutoNum type="arabicPeriod"/>
            </a:pPr>
            <a:r>
              <a:rPr lang="en-US" dirty="0"/>
              <a:t>Customer </a:t>
            </a:r>
          </a:p>
          <a:p>
            <a:pPr marL="342900" indent="-342900">
              <a:buFont typeface="+mj-lt"/>
              <a:buAutoNum type="arabicPeriod"/>
            </a:pPr>
            <a:r>
              <a:rPr lang="en-US" dirty="0"/>
              <a:t>Tracking Number (from shipping)</a:t>
            </a:r>
          </a:p>
        </p:txBody>
      </p:sp>
      <p:sp>
        <p:nvSpPr>
          <p:cNvPr id="6" name="Slide Number Placeholder 5">
            <a:extLst>
              <a:ext uri="{FF2B5EF4-FFF2-40B4-BE49-F238E27FC236}">
                <a16:creationId xmlns:a16="http://schemas.microsoft.com/office/drawing/2014/main" id="{615161F4-9F24-CF67-9181-2EB08E0F4B49}"/>
              </a:ext>
            </a:extLst>
          </p:cNvPr>
          <p:cNvSpPr>
            <a:spLocks noGrp="1"/>
          </p:cNvSpPr>
          <p:nvPr>
            <p:ph type="sldNum" sz="quarter" idx="12"/>
          </p:nvPr>
        </p:nvSpPr>
        <p:spPr/>
        <p:txBody>
          <a:bodyPr/>
          <a:lstStyle/>
          <a:p>
            <a:fld id="{0D76ED6D-61E4-47B1-B71F-B65993433194}" type="slidenum">
              <a:rPr lang="en-US" smtClean="0"/>
              <a:t>20</a:t>
            </a:fld>
            <a:endParaRPr lang="en-US"/>
          </a:p>
        </p:txBody>
      </p:sp>
      <p:sp>
        <p:nvSpPr>
          <p:cNvPr id="7" name="Subtitle 6">
            <a:extLst>
              <a:ext uri="{FF2B5EF4-FFF2-40B4-BE49-F238E27FC236}">
                <a16:creationId xmlns:a16="http://schemas.microsoft.com/office/drawing/2014/main" id="{B2C9038D-D543-E68C-A282-B6955C8A4338}"/>
              </a:ext>
            </a:extLst>
          </p:cNvPr>
          <p:cNvSpPr>
            <a:spLocks noGrp="1"/>
          </p:cNvSpPr>
          <p:nvPr>
            <p:ph type="subTitle" idx="16"/>
          </p:nvPr>
        </p:nvSpPr>
        <p:spPr/>
        <p:txBody>
          <a:bodyPr/>
          <a:lstStyle/>
          <a:p>
            <a:r>
              <a:rPr lang="en-US" dirty="0"/>
              <a:t>All systems that handle a particular process share common data elements</a:t>
            </a:r>
          </a:p>
        </p:txBody>
      </p:sp>
      <p:sp>
        <p:nvSpPr>
          <p:cNvPr id="8" name="Title 7">
            <a:extLst>
              <a:ext uri="{FF2B5EF4-FFF2-40B4-BE49-F238E27FC236}">
                <a16:creationId xmlns:a16="http://schemas.microsoft.com/office/drawing/2014/main" id="{B71105B5-D536-F5BF-355B-75CA6E5394A8}"/>
              </a:ext>
            </a:extLst>
          </p:cNvPr>
          <p:cNvSpPr>
            <a:spLocks noGrp="1"/>
          </p:cNvSpPr>
          <p:nvPr>
            <p:ph type="title"/>
          </p:nvPr>
        </p:nvSpPr>
        <p:spPr/>
        <p:txBody>
          <a:bodyPr/>
          <a:lstStyle/>
          <a:p>
            <a:r>
              <a:rPr lang="en-US" dirty="0"/>
              <a:t>Data Elements Are Universal</a:t>
            </a:r>
          </a:p>
        </p:txBody>
      </p:sp>
      <p:sp>
        <p:nvSpPr>
          <p:cNvPr id="10" name="Arrow: Left-Right 9">
            <a:extLst>
              <a:ext uri="{FF2B5EF4-FFF2-40B4-BE49-F238E27FC236}">
                <a16:creationId xmlns:a16="http://schemas.microsoft.com/office/drawing/2014/main" id="{3551DFB7-70F0-0291-8EA1-98BDF18ADDEB}"/>
              </a:ext>
            </a:extLst>
          </p:cNvPr>
          <p:cNvSpPr/>
          <p:nvPr/>
        </p:nvSpPr>
        <p:spPr>
          <a:xfrm>
            <a:off x="832962" y="1816951"/>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eCommerce</a:t>
            </a:r>
          </a:p>
        </p:txBody>
      </p:sp>
      <p:sp>
        <p:nvSpPr>
          <p:cNvPr id="11" name="Arrow: Left-Right 10">
            <a:extLst>
              <a:ext uri="{FF2B5EF4-FFF2-40B4-BE49-F238E27FC236}">
                <a16:creationId xmlns:a16="http://schemas.microsoft.com/office/drawing/2014/main" id="{B816BB70-5B92-55F5-74CB-3B7DA1D63E52}"/>
              </a:ext>
            </a:extLst>
          </p:cNvPr>
          <p:cNvSpPr/>
          <p:nvPr/>
        </p:nvSpPr>
        <p:spPr>
          <a:xfrm>
            <a:off x="4554060" y="1823713"/>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Payment</a:t>
            </a:r>
          </a:p>
        </p:txBody>
      </p:sp>
      <p:sp>
        <p:nvSpPr>
          <p:cNvPr id="12" name="Arrow: Left-Right 11">
            <a:extLst>
              <a:ext uri="{FF2B5EF4-FFF2-40B4-BE49-F238E27FC236}">
                <a16:creationId xmlns:a16="http://schemas.microsoft.com/office/drawing/2014/main" id="{15AA0DA2-8512-C5B8-F83F-5BFB9CC83C80}"/>
              </a:ext>
            </a:extLst>
          </p:cNvPr>
          <p:cNvSpPr/>
          <p:nvPr/>
        </p:nvSpPr>
        <p:spPr>
          <a:xfrm>
            <a:off x="8275158" y="1816950"/>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Shipping Vendors</a:t>
            </a:r>
          </a:p>
        </p:txBody>
      </p:sp>
      <p:sp>
        <p:nvSpPr>
          <p:cNvPr id="13" name="Rectangle 12">
            <a:extLst>
              <a:ext uri="{FF2B5EF4-FFF2-40B4-BE49-F238E27FC236}">
                <a16:creationId xmlns:a16="http://schemas.microsoft.com/office/drawing/2014/main" id="{CA7603AC-5359-9FF8-2518-A35AC0C4BC18}"/>
              </a:ext>
            </a:extLst>
          </p:cNvPr>
          <p:cNvSpPr/>
          <p:nvPr/>
        </p:nvSpPr>
        <p:spPr>
          <a:xfrm>
            <a:off x="342900" y="3288606"/>
            <a:ext cx="2673098" cy="774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ectangle 13">
            <a:extLst>
              <a:ext uri="{FF2B5EF4-FFF2-40B4-BE49-F238E27FC236}">
                <a16:creationId xmlns:a16="http://schemas.microsoft.com/office/drawing/2014/main" id="{95E0E8FF-8FB1-F2E5-C02F-5737A6FF6BC6}"/>
              </a:ext>
            </a:extLst>
          </p:cNvPr>
          <p:cNvSpPr/>
          <p:nvPr/>
        </p:nvSpPr>
        <p:spPr>
          <a:xfrm>
            <a:off x="342900" y="4407508"/>
            <a:ext cx="3171763" cy="2143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ectangle 14">
            <a:extLst>
              <a:ext uri="{FF2B5EF4-FFF2-40B4-BE49-F238E27FC236}">
                <a16:creationId xmlns:a16="http://schemas.microsoft.com/office/drawing/2014/main" id="{F51C33F6-B547-42CD-1ABC-1B8CD4AAE440}"/>
              </a:ext>
            </a:extLst>
          </p:cNvPr>
          <p:cNvSpPr/>
          <p:nvPr/>
        </p:nvSpPr>
        <p:spPr>
          <a:xfrm>
            <a:off x="8127998" y="2961383"/>
            <a:ext cx="3238092" cy="183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D6AE77AD-109A-9D68-65A5-F1844A3F68FE}"/>
              </a:ext>
            </a:extLst>
          </p:cNvPr>
          <p:cNvSpPr txBox="1"/>
          <p:nvPr/>
        </p:nvSpPr>
        <p:spPr>
          <a:xfrm>
            <a:off x="3637935" y="4699819"/>
            <a:ext cx="5702710" cy="1134668"/>
          </a:xfrm>
          <a:prstGeom prst="rect">
            <a:avLst/>
          </a:prstGeom>
        </p:spPr>
        <p:txBody>
          <a:bodyPr vert="horz" wrap="square" lIns="0" tIns="0" rIns="0" bIns="0" rtlCol="0">
            <a:noAutofit/>
          </a:bodyPr>
          <a:lstStyle/>
          <a:p>
            <a:pPr algn="l"/>
            <a:r>
              <a:rPr lang="en-US" sz="3200" dirty="0"/>
              <a:t>Sustainability AI/practitioner can now </a:t>
            </a:r>
            <a:r>
              <a:rPr lang="en-US" sz="3200" u="sng" dirty="0"/>
              <a:t>audit</a:t>
            </a:r>
            <a:r>
              <a:rPr lang="en-US" sz="3200" dirty="0"/>
              <a:t> data</a:t>
            </a:r>
          </a:p>
        </p:txBody>
      </p:sp>
      <p:pic>
        <p:nvPicPr>
          <p:cNvPr id="4098" name="Picture 2" descr="Solution Knowledge 2022 - SAP Sustainability Control Tower Practitioner -  Credly">
            <a:extLst>
              <a:ext uri="{FF2B5EF4-FFF2-40B4-BE49-F238E27FC236}">
                <a16:creationId xmlns:a16="http://schemas.microsoft.com/office/drawing/2014/main" id="{3AA6F2A1-61BA-767A-DE79-08DA2D15E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022" y="4045903"/>
            <a:ext cx="2129913" cy="21299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EA1138B-9DE9-F053-284B-EEBA114E8F15}"/>
              </a:ext>
            </a:extLst>
          </p:cNvPr>
          <p:cNvSpPr/>
          <p:nvPr/>
        </p:nvSpPr>
        <p:spPr>
          <a:xfrm>
            <a:off x="3996118" y="1626476"/>
            <a:ext cx="3238092" cy="219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Oval 17">
            <a:extLst>
              <a:ext uri="{FF2B5EF4-FFF2-40B4-BE49-F238E27FC236}">
                <a16:creationId xmlns:a16="http://schemas.microsoft.com/office/drawing/2014/main" id="{9A007FDD-4261-328C-5CBC-FA8A62A28B61}"/>
              </a:ext>
            </a:extLst>
          </p:cNvPr>
          <p:cNvSpPr/>
          <p:nvPr/>
        </p:nvSpPr>
        <p:spPr>
          <a:xfrm>
            <a:off x="832961" y="2545372"/>
            <a:ext cx="1951059" cy="5193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Oval 18">
            <a:extLst>
              <a:ext uri="{FF2B5EF4-FFF2-40B4-BE49-F238E27FC236}">
                <a16:creationId xmlns:a16="http://schemas.microsoft.com/office/drawing/2014/main" id="{F5637367-4AE1-BC72-66DE-6F114274B512}"/>
              </a:ext>
            </a:extLst>
          </p:cNvPr>
          <p:cNvSpPr/>
          <p:nvPr/>
        </p:nvSpPr>
        <p:spPr>
          <a:xfrm>
            <a:off x="8214330" y="2545808"/>
            <a:ext cx="1951059" cy="5193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1" name="Straight Connector 20">
            <a:extLst>
              <a:ext uri="{FF2B5EF4-FFF2-40B4-BE49-F238E27FC236}">
                <a16:creationId xmlns:a16="http://schemas.microsoft.com/office/drawing/2014/main" id="{2DB241BE-4D63-FF56-0762-AD6CB5AF3D35}"/>
              </a:ext>
            </a:extLst>
          </p:cNvPr>
          <p:cNvCxnSpPr>
            <a:stCxn id="18" idx="6"/>
            <a:endCxn id="19" idx="2"/>
          </p:cNvCxnSpPr>
          <p:nvPr/>
        </p:nvCxnSpPr>
        <p:spPr>
          <a:xfrm>
            <a:off x="2784020" y="2805069"/>
            <a:ext cx="5430310" cy="4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803CAD8-E2D4-2DFE-7176-E3303FF6533C}"/>
              </a:ext>
            </a:extLst>
          </p:cNvPr>
          <p:cNvSpPr txBox="1"/>
          <p:nvPr/>
        </p:nvSpPr>
        <p:spPr>
          <a:xfrm>
            <a:off x="4742944" y="2862121"/>
            <a:ext cx="1147665" cy="434223"/>
          </a:xfrm>
          <a:prstGeom prst="rect">
            <a:avLst/>
          </a:prstGeom>
        </p:spPr>
        <p:txBody>
          <a:bodyPr vert="horz" wrap="square" lIns="0" tIns="0" rIns="0" bIns="0" rtlCol="0">
            <a:noAutofit/>
          </a:bodyPr>
          <a:lstStyle/>
          <a:p>
            <a:pPr algn="ctr"/>
            <a:r>
              <a:rPr lang="en-US" sz="1600" dirty="0"/>
              <a:t>Audit</a:t>
            </a:r>
          </a:p>
        </p:txBody>
      </p:sp>
    </p:spTree>
    <p:extLst>
      <p:ext uri="{BB962C8B-B14F-4D97-AF65-F5344CB8AC3E}">
        <p14:creationId xmlns:p14="http://schemas.microsoft.com/office/powerpoint/2010/main" val="6861663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80CB3-6C08-3759-163D-EDF1DFB3C9FA}"/>
              </a:ext>
            </a:extLst>
          </p:cNvPr>
          <p:cNvSpPr>
            <a:spLocks noGrp="1"/>
          </p:cNvSpPr>
          <p:nvPr>
            <p:ph idx="15"/>
          </p:nvPr>
        </p:nvSpPr>
        <p:spPr/>
        <p:txBody>
          <a:bodyPr/>
          <a:lstStyle/>
          <a:p>
            <a:pPr algn="ctr"/>
            <a:r>
              <a:rPr lang="en-US" dirty="0"/>
              <a:t>shir</a:t>
            </a:r>
          </a:p>
          <a:p>
            <a:pPr marL="342900" indent="-342900">
              <a:buFont typeface="+mj-lt"/>
              <a:buAutoNum type="arabicPeriod"/>
            </a:pPr>
            <a:r>
              <a:rPr lang="en-US" dirty="0"/>
              <a:t>Vendor</a:t>
            </a:r>
          </a:p>
          <a:p>
            <a:pPr marL="342900" indent="-342900">
              <a:buFont typeface="+mj-lt"/>
              <a:buAutoNum type="arabicPeriod"/>
            </a:pPr>
            <a:r>
              <a:rPr lang="en-US" dirty="0"/>
              <a:t>Order Number</a:t>
            </a:r>
          </a:p>
          <a:p>
            <a:pPr marL="342900" indent="-342900">
              <a:buFont typeface="+mj-lt"/>
              <a:buAutoNum type="arabicPeriod"/>
            </a:pPr>
            <a:r>
              <a:rPr lang="en-US" dirty="0"/>
              <a:t>Ship from address</a:t>
            </a:r>
          </a:p>
          <a:p>
            <a:pPr marL="342900" indent="-342900">
              <a:buFont typeface="+mj-lt"/>
              <a:buAutoNum type="arabicPeriod"/>
            </a:pPr>
            <a:r>
              <a:rPr lang="en-US" dirty="0"/>
              <a:t>Ship to Address</a:t>
            </a:r>
          </a:p>
          <a:p>
            <a:pPr marL="342900" indent="-342900">
              <a:buFont typeface="+mj-lt"/>
              <a:buAutoNum type="arabicPeriod"/>
            </a:pPr>
            <a:r>
              <a:rPr lang="en-US" dirty="0"/>
              <a:t>Tracking Number</a:t>
            </a:r>
          </a:p>
          <a:p>
            <a:pPr marL="342900" indent="-342900">
              <a:buFont typeface="+mj-lt"/>
              <a:buAutoNum type="arabicPeriod"/>
            </a:pPr>
            <a:r>
              <a:rPr lang="en-US" dirty="0"/>
              <a:t>Shipping Method (ground, air)</a:t>
            </a:r>
          </a:p>
          <a:p>
            <a:pPr marL="342900" indent="-342900">
              <a:buFont typeface="+mj-lt"/>
              <a:buAutoNum type="arabicPeriod"/>
            </a:pPr>
            <a:endParaRPr lang="en-US" dirty="0"/>
          </a:p>
        </p:txBody>
      </p:sp>
      <p:sp>
        <p:nvSpPr>
          <p:cNvPr id="3" name="Content Placeholder 2">
            <a:extLst>
              <a:ext uri="{FF2B5EF4-FFF2-40B4-BE49-F238E27FC236}">
                <a16:creationId xmlns:a16="http://schemas.microsoft.com/office/drawing/2014/main" id="{71B6DBD7-89CD-7AFE-C12F-8DF905AE42CA}"/>
              </a:ext>
            </a:extLst>
          </p:cNvPr>
          <p:cNvSpPr>
            <a:spLocks noGrp="1"/>
          </p:cNvSpPr>
          <p:nvPr>
            <p:ph idx="14"/>
          </p:nvPr>
        </p:nvSpPr>
        <p:spPr/>
        <p:txBody>
          <a:bodyPr/>
          <a:lstStyle/>
          <a:p>
            <a:pPr algn="ctr"/>
            <a:r>
              <a:rPr lang="en-US" dirty="0"/>
              <a:t>tax and file</a:t>
            </a:r>
          </a:p>
          <a:p>
            <a:pPr marL="342900" indent="-342900">
              <a:buFont typeface="+mj-lt"/>
              <a:buAutoNum type="arabicPeriod"/>
            </a:pPr>
            <a:r>
              <a:rPr lang="en-US" dirty="0"/>
              <a:t>Transaction ID</a:t>
            </a:r>
          </a:p>
          <a:p>
            <a:pPr marL="342900" indent="-342900">
              <a:buFont typeface="+mj-lt"/>
              <a:buAutoNum type="arabicPeriod"/>
            </a:pPr>
            <a:r>
              <a:rPr lang="en-US" dirty="0"/>
              <a:t>Date</a:t>
            </a:r>
          </a:p>
          <a:p>
            <a:pPr marL="342900" indent="-342900">
              <a:buFont typeface="+mj-lt"/>
              <a:buAutoNum type="arabicPeriod"/>
            </a:pPr>
            <a:r>
              <a:rPr lang="en-US" dirty="0"/>
              <a:t>Price</a:t>
            </a:r>
          </a:p>
          <a:p>
            <a:pPr>
              <a:buNone/>
            </a:pPr>
            <a:endParaRPr lang="en-US" dirty="0"/>
          </a:p>
          <a:p>
            <a:endParaRPr lang="en-US" dirty="0"/>
          </a:p>
        </p:txBody>
      </p:sp>
      <p:sp>
        <p:nvSpPr>
          <p:cNvPr id="4" name="Content Placeholder 3">
            <a:extLst>
              <a:ext uri="{FF2B5EF4-FFF2-40B4-BE49-F238E27FC236}">
                <a16:creationId xmlns:a16="http://schemas.microsoft.com/office/drawing/2014/main" id="{B77086AE-618A-3E9C-DA6C-8A06F44C1A64}"/>
              </a:ext>
            </a:extLst>
          </p:cNvPr>
          <p:cNvSpPr>
            <a:spLocks noGrp="1"/>
          </p:cNvSpPr>
          <p:nvPr>
            <p:ph idx="1"/>
          </p:nvPr>
        </p:nvSpPr>
        <p:spPr/>
        <p:txBody>
          <a:bodyPr/>
          <a:lstStyle/>
          <a:p>
            <a:pPr algn="ctr"/>
            <a:r>
              <a:rPr lang="en-US" dirty="0"/>
              <a:t>commerce</a:t>
            </a:r>
          </a:p>
          <a:p>
            <a:pPr marL="342900" indent="-342900">
              <a:buFont typeface="+mj-lt"/>
              <a:buAutoNum type="arabicPeriod"/>
            </a:pPr>
            <a:r>
              <a:rPr lang="en-US" dirty="0"/>
              <a:t>Order Number</a:t>
            </a:r>
          </a:p>
          <a:p>
            <a:pPr marL="342900" indent="-342900">
              <a:buFont typeface="+mj-lt"/>
              <a:buAutoNum type="arabicPeriod"/>
            </a:pPr>
            <a:r>
              <a:rPr lang="en-US" dirty="0"/>
              <a:t>Data/Time</a:t>
            </a:r>
          </a:p>
          <a:p>
            <a:pPr marL="342900" indent="-342900">
              <a:buFont typeface="+mj-lt"/>
              <a:buAutoNum type="arabicPeriod"/>
            </a:pPr>
            <a:r>
              <a:rPr lang="en-US" dirty="0"/>
              <a:t>Product</a:t>
            </a:r>
          </a:p>
          <a:p>
            <a:pPr marL="342900" indent="-342900">
              <a:buFont typeface="+mj-lt"/>
              <a:buAutoNum type="arabicPeriod"/>
            </a:pPr>
            <a:r>
              <a:rPr lang="en-US" dirty="0"/>
              <a:t>Quantity </a:t>
            </a:r>
          </a:p>
          <a:p>
            <a:pPr marL="342900" indent="-342900">
              <a:buFont typeface="+mj-lt"/>
              <a:buAutoNum type="arabicPeriod"/>
            </a:pPr>
            <a:r>
              <a:rPr lang="en-US" dirty="0"/>
              <a:t>Price</a:t>
            </a:r>
          </a:p>
          <a:p>
            <a:pPr marL="342900" indent="-342900">
              <a:buFont typeface="+mj-lt"/>
              <a:buAutoNum type="arabicPeriod"/>
            </a:pPr>
            <a:r>
              <a:rPr lang="en-US" dirty="0"/>
              <a:t>Tax (from Tax)</a:t>
            </a:r>
          </a:p>
          <a:p>
            <a:pPr marL="342900" indent="-342900">
              <a:buFont typeface="+mj-lt"/>
              <a:buAutoNum type="arabicPeriod"/>
            </a:pPr>
            <a:r>
              <a:rPr lang="en-US" dirty="0"/>
              <a:t>Ship to address</a:t>
            </a:r>
          </a:p>
          <a:p>
            <a:pPr marL="342900" indent="-342900">
              <a:buFont typeface="+mj-lt"/>
              <a:buAutoNum type="arabicPeriod"/>
            </a:pPr>
            <a:r>
              <a:rPr lang="en-US" dirty="0"/>
              <a:t>Payment</a:t>
            </a:r>
          </a:p>
          <a:p>
            <a:pPr marL="342900" indent="-342900">
              <a:buFont typeface="+mj-lt"/>
              <a:buAutoNum type="arabicPeriod"/>
            </a:pPr>
            <a:r>
              <a:rPr lang="en-US" dirty="0"/>
              <a:t>Customer </a:t>
            </a:r>
          </a:p>
          <a:p>
            <a:pPr marL="342900" indent="-342900">
              <a:buFont typeface="+mj-lt"/>
              <a:buAutoNum type="arabicPeriod"/>
            </a:pPr>
            <a:r>
              <a:rPr lang="en-US" dirty="0"/>
              <a:t>Tracking Number (from shipping)</a:t>
            </a:r>
          </a:p>
        </p:txBody>
      </p:sp>
      <p:sp>
        <p:nvSpPr>
          <p:cNvPr id="6" name="Slide Number Placeholder 5">
            <a:extLst>
              <a:ext uri="{FF2B5EF4-FFF2-40B4-BE49-F238E27FC236}">
                <a16:creationId xmlns:a16="http://schemas.microsoft.com/office/drawing/2014/main" id="{615161F4-9F24-CF67-9181-2EB08E0F4B49}"/>
              </a:ext>
            </a:extLst>
          </p:cNvPr>
          <p:cNvSpPr>
            <a:spLocks noGrp="1"/>
          </p:cNvSpPr>
          <p:nvPr>
            <p:ph type="sldNum" sz="quarter" idx="12"/>
          </p:nvPr>
        </p:nvSpPr>
        <p:spPr/>
        <p:txBody>
          <a:bodyPr/>
          <a:lstStyle/>
          <a:p>
            <a:fld id="{0D76ED6D-61E4-47B1-B71F-B65993433194}" type="slidenum">
              <a:rPr lang="en-US" smtClean="0"/>
              <a:t>21</a:t>
            </a:fld>
            <a:endParaRPr lang="en-US"/>
          </a:p>
        </p:txBody>
      </p:sp>
      <p:sp>
        <p:nvSpPr>
          <p:cNvPr id="7" name="Subtitle 6">
            <a:extLst>
              <a:ext uri="{FF2B5EF4-FFF2-40B4-BE49-F238E27FC236}">
                <a16:creationId xmlns:a16="http://schemas.microsoft.com/office/drawing/2014/main" id="{B2C9038D-D543-E68C-A282-B6955C8A4338}"/>
              </a:ext>
            </a:extLst>
          </p:cNvPr>
          <p:cNvSpPr>
            <a:spLocks noGrp="1"/>
          </p:cNvSpPr>
          <p:nvPr>
            <p:ph type="subTitle" idx="16"/>
          </p:nvPr>
        </p:nvSpPr>
        <p:spPr/>
        <p:txBody>
          <a:bodyPr/>
          <a:lstStyle/>
          <a:p>
            <a:r>
              <a:rPr lang="en-US" dirty="0"/>
              <a:t>All systems that handle a particular process share common data elements</a:t>
            </a:r>
          </a:p>
        </p:txBody>
      </p:sp>
      <p:sp>
        <p:nvSpPr>
          <p:cNvPr id="8" name="Title 7">
            <a:extLst>
              <a:ext uri="{FF2B5EF4-FFF2-40B4-BE49-F238E27FC236}">
                <a16:creationId xmlns:a16="http://schemas.microsoft.com/office/drawing/2014/main" id="{B71105B5-D536-F5BF-355B-75CA6E5394A8}"/>
              </a:ext>
            </a:extLst>
          </p:cNvPr>
          <p:cNvSpPr>
            <a:spLocks noGrp="1"/>
          </p:cNvSpPr>
          <p:nvPr>
            <p:ph type="title"/>
          </p:nvPr>
        </p:nvSpPr>
        <p:spPr/>
        <p:txBody>
          <a:bodyPr/>
          <a:lstStyle/>
          <a:p>
            <a:r>
              <a:rPr lang="en-US" dirty="0"/>
              <a:t>Data Elements Are Universal</a:t>
            </a:r>
          </a:p>
        </p:txBody>
      </p:sp>
      <p:sp>
        <p:nvSpPr>
          <p:cNvPr id="10" name="Arrow: Left-Right 9">
            <a:extLst>
              <a:ext uri="{FF2B5EF4-FFF2-40B4-BE49-F238E27FC236}">
                <a16:creationId xmlns:a16="http://schemas.microsoft.com/office/drawing/2014/main" id="{3551DFB7-70F0-0291-8EA1-98BDF18ADDEB}"/>
              </a:ext>
            </a:extLst>
          </p:cNvPr>
          <p:cNvSpPr/>
          <p:nvPr/>
        </p:nvSpPr>
        <p:spPr>
          <a:xfrm>
            <a:off x="832962" y="1816951"/>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eCommerce</a:t>
            </a:r>
          </a:p>
        </p:txBody>
      </p:sp>
      <p:sp>
        <p:nvSpPr>
          <p:cNvPr id="11" name="Arrow: Left-Right 10">
            <a:extLst>
              <a:ext uri="{FF2B5EF4-FFF2-40B4-BE49-F238E27FC236}">
                <a16:creationId xmlns:a16="http://schemas.microsoft.com/office/drawing/2014/main" id="{B816BB70-5B92-55F5-74CB-3B7DA1D63E52}"/>
              </a:ext>
            </a:extLst>
          </p:cNvPr>
          <p:cNvSpPr/>
          <p:nvPr/>
        </p:nvSpPr>
        <p:spPr>
          <a:xfrm>
            <a:off x="4554060" y="1823713"/>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Payment</a:t>
            </a:r>
          </a:p>
        </p:txBody>
      </p:sp>
      <p:sp>
        <p:nvSpPr>
          <p:cNvPr id="12" name="Arrow: Left-Right 11">
            <a:extLst>
              <a:ext uri="{FF2B5EF4-FFF2-40B4-BE49-F238E27FC236}">
                <a16:creationId xmlns:a16="http://schemas.microsoft.com/office/drawing/2014/main" id="{15AA0DA2-8512-C5B8-F83F-5BFB9CC83C80}"/>
              </a:ext>
            </a:extLst>
          </p:cNvPr>
          <p:cNvSpPr/>
          <p:nvPr/>
        </p:nvSpPr>
        <p:spPr>
          <a:xfrm>
            <a:off x="8275158" y="1816950"/>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Shipping Vendors</a:t>
            </a:r>
          </a:p>
        </p:txBody>
      </p:sp>
      <p:sp>
        <p:nvSpPr>
          <p:cNvPr id="13" name="Rectangle 12">
            <a:extLst>
              <a:ext uri="{FF2B5EF4-FFF2-40B4-BE49-F238E27FC236}">
                <a16:creationId xmlns:a16="http://schemas.microsoft.com/office/drawing/2014/main" id="{372B4DBF-700A-E4AE-5429-14C52C3BEBC8}"/>
              </a:ext>
            </a:extLst>
          </p:cNvPr>
          <p:cNvSpPr/>
          <p:nvPr/>
        </p:nvSpPr>
        <p:spPr>
          <a:xfrm>
            <a:off x="578352" y="2308693"/>
            <a:ext cx="3270605"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ectangle 13">
            <a:extLst>
              <a:ext uri="{FF2B5EF4-FFF2-40B4-BE49-F238E27FC236}">
                <a16:creationId xmlns:a16="http://schemas.microsoft.com/office/drawing/2014/main" id="{6B9A0EA3-BC58-2334-EA85-E161B041B7D7}"/>
              </a:ext>
            </a:extLst>
          </p:cNvPr>
          <p:cNvSpPr/>
          <p:nvPr/>
        </p:nvSpPr>
        <p:spPr>
          <a:xfrm>
            <a:off x="4299451" y="2324894"/>
            <a:ext cx="3270605" cy="1104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ectangle 14">
            <a:extLst>
              <a:ext uri="{FF2B5EF4-FFF2-40B4-BE49-F238E27FC236}">
                <a16:creationId xmlns:a16="http://schemas.microsoft.com/office/drawing/2014/main" id="{9A1637BE-A388-0A84-AE23-44587B96C6DF}"/>
              </a:ext>
            </a:extLst>
          </p:cNvPr>
          <p:cNvSpPr/>
          <p:nvPr/>
        </p:nvSpPr>
        <p:spPr>
          <a:xfrm>
            <a:off x="7861060" y="2307467"/>
            <a:ext cx="3270605" cy="597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Rectangle 15">
            <a:extLst>
              <a:ext uri="{FF2B5EF4-FFF2-40B4-BE49-F238E27FC236}">
                <a16:creationId xmlns:a16="http://schemas.microsoft.com/office/drawing/2014/main" id="{C2FB0706-4E12-C10B-23B9-DB7DBB7E61EA}"/>
              </a:ext>
            </a:extLst>
          </p:cNvPr>
          <p:cNvSpPr/>
          <p:nvPr/>
        </p:nvSpPr>
        <p:spPr>
          <a:xfrm>
            <a:off x="7892549" y="3690176"/>
            <a:ext cx="3270605" cy="39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TextBox 16">
            <a:extLst>
              <a:ext uri="{FF2B5EF4-FFF2-40B4-BE49-F238E27FC236}">
                <a16:creationId xmlns:a16="http://schemas.microsoft.com/office/drawing/2014/main" id="{6B6F2FFC-04E8-1E0C-0377-D6908DBA1751}"/>
              </a:ext>
            </a:extLst>
          </p:cNvPr>
          <p:cNvSpPr txBox="1"/>
          <p:nvPr/>
        </p:nvSpPr>
        <p:spPr>
          <a:xfrm>
            <a:off x="3637934" y="4699819"/>
            <a:ext cx="6329593" cy="1134668"/>
          </a:xfrm>
          <a:prstGeom prst="rect">
            <a:avLst/>
          </a:prstGeom>
        </p:spPr>
        <p:txBody>
          <a:bodyPr vert="horz" wrap="square" lIns="0" tIns="0" rIns="0" bIns="0" rtlCol="0">
            <a:noAutofit/>
          </a:bodyPr>
          <a:lstStyle/>
          <a:p>
            <a:pPr algn="l"/>
            <a:r>
              <a:rPr lang="en-US" sz="3600" dirty="0"/>
              <a:t>Sustainability AI/practitioner can now </a:t>
            </a:r>
            <a:r>
              <a:rPr lang="en-US" sz="3600" u="sng" dirty="0"/>
              <a:t>calculate</a:t>
            </a:r>
            <a:r>
              <a:rPr lang="en-US" sz="3600" dirty="0"/>
              <a:t> CO2</a:t>
            </a:r>
            <a:endParaRPr lang="en-US" sz="3600" u="sng" dirty="0"/>
          </a:p>
        </p:txBody>
      </p:sp>
      <p:pic>
        <p:nvPicPr>
          <p:cNvPr id="18" name="Picture 2" descr="Solution Knowledge 2022 - SAP Sustainability Control Tower Practitioner -  Credly">
            <a:extLst>
              <a:ext uri="{FF2B5EF4-FFF2-40B4-BE49-F238E27FC236}">
                <a16:creationId xmlns:a16="http://schemas.microsoft.com/office/drawing/2014/main" id="{62C82806-F856-47FA-493C-839A2427A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022" y="4045903"/>
            <a:ext cx="2129913" cy="212991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3FAB7F3E-3D43-B2F0-0BAC-AFB0BB9BF567}"/>
              </a:ext>
            </a:extLst>
          </p:cNvPr>
          <p:cNvCxnSpPr/>
          <p:nvPr/>
        </p:nvCxnSpPr>
        <p:spPr>
          <a:xfrm flipH="1">
            <a:off x="6885992" y="3163078"/>
            <a:ext cx="1242006" cy="4478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22C646-FB89-E715-6981-39D6FAAF2650}"/>
              </a:ext>
            </a:extLst>
          </p:cNvPr>
          <p:cNvCxnSpPr/>
          <p:nvPr/>
        </p:nvCxnSpPr>
        <p:spPr>
          <a:xfrm flipH="1">
            <a:off x="6876661" y="3526971"/>
            <a:ext cx="1251337" cy="746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68ED59F-F418-8036-6E55-9D70BE3F8EA5}"/>
              </a:ext>
            </a:extLst>
          </p:cNvPr>
          <p:cNvCxnSpPr/>
          <p:nvPr/>
        </p:nvCxnSpPr>
        <p:spPr>
          <a:xfrm flipH="1" flipV="1">
            <a:off x="6885992" y="3610947"/>
            <a:ext cx="1242006" cy="5971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E6AB8DE-7566-4FA2-531F-CE899FB2B967}"/>
              </a:ext>
            </a:extLst>
          </p:cNvPr>
          <p:cNvSpPr txBox="1"/>
          <p:nvPr/>
        </p:nvSpPr>
        <p:spPr>
          <a:xfrm>
            <a:off x="5754216" y="3462410"/>
            <a:ext cx="1147665" cy="434223"/>
          </a:xfrm>
          <a:prstGeom prst="rect">
            <a:avLst/>
          </a:prstGeom>
        </p:spPr>
        <p:txBody>
          <a:bodyPr vert="horz" wrap="square" lIns="0" tIns="0" rIns="0" bIns="0" rtlCol="0">
            <a:noAutofit/>
          </a:bodyPr>
          <a:lstStyle/>
          <a:p>
            <a:pPr algn="ctr"/>
            <a:r>
              <a:rPr lang="en-US" sz="1600" dirty="0"/>
              <a:t>Calculate</a:t>
            </a:r>
          </a:p>
        </p:txBody>
      </p:sp>
    </p:spTree>
    <p:extLst>
      <p:ext uri="{BB962C8B-B14F-4D97-AF65-F5344CB8AC3E}">
        <p14:creationId xmlns:p14="http://schemas.microsoft.com/office/powerpoint/2010/main" val="31157293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65719C4-651E-D4AE-1DCF-06E68AB737E7}"/>
              </a:ext>
            </a:extLst>
          </p:cNvPr>
          <p:cNvCxnSpPr>
            <a:cxnSpLocks/>
          </p:cNvCxnSpPr>
          <p:nvPr/>
        </p:nvCxnSpPr>
        <p:spPr>
          <a:xfrm>
            <a:off x="5453565" y="2705074"/>
            <a:ext cx="0" cy="298245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Arrow: Left-Right 26">
            <a:extLst>
              <a:ext uri="{FF2B5EF4-FFF2-40B4-BE49-F238E27FC236}">
                <a16:creationId xmlns:a16="http://schemas.microsoft.com/office/drawing/2014/main" id="{A9B1E284-E189-A613-9D8A-ECF59A62AA00}"/>
              </a:ext>
            </a:extLst>
          </p:cNvPr>
          <p:cNvSpPr/>
          <p:nvPr/>
        </p:nvSpPr>
        <p:spPr>
          <a:xfrm>
            <a:off x="4937182" y="4417423"/>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Payments</a:t>
            </a:r>
          </a:p>
        </p:txBody>
      </p:sp>
      <p:sp>
        <p:nvSpPr>
          <p:cNvPr id="2" name="Content Placeholder 1">
            <a:extLst>
              <a:ext uri="{FF2B5EF4-FFF2-40B4-BE49-F238E27FC236}">
                <a16:creationId xmlns:a16="http://schemas.microsoft.com/office/drawing/2014/main" id="{0F42B527-1E04-446C-8808-492E7EE37192}"/>
              </a:ext>
            </a:extLst>
          </p:cNvPr>
          <p:cNvSpPr>
            <a:spLocks noGrp="1"/>
          </p:cNvSpPr>
          <p:nvPr>
            <p:ph idx="1"/>
          </p:nvPr>
        </p:nvSpPr>
        <p:spPr>
          <a:xfrm>
            <a:off x="685800" y="2324894"/>
            <a:ext cx="10820400" cy="3962400"/>
          </a:xfrm>
        </p:spPr>
        <p:txBody>
          <a:bodyPr/>
          <a:lstStyle/>
          <a:p>
            <a:endParaRPr lang="en-US" dirty="0"/>
          </a:p>
        </p:txBody>
      </p:sp>
      <p:sp>
        <p:nvSpPr>
          <p:cNvPr id="3" name="Slide Number Placeholder 2">
            <a:extLst>
              <a:ext uri="{FF2B5EF4-FFF2-40B4-BE49-F238E27FC236}">
                <a16:creationId xmlns:a16="http://schemas.microsoft.com/office/drawing/2014/main" id="{6B95D0AC-1083-4BF2-8331-E9D3C01BFDA5}"/>
              </a:ext>
            </a:extLst>
          </p:cNvPr>
          <p:cNvSpPr>
            <a:spLocks noGrp="1"/>
          </p:cNvSpPr>
          <p:nvPr>
            <p:ph type="sldNum" sz="quarter" idx="12"/>
          </p:nvPr>
        </p:nvSpPr>
        <p:spPr>
          <a:xfrm>
            <a:off x="10575924" y="6853327"/>
            <a:ext cx="930275" cy="184666"/>
          </a:xfrm>
        </p:spPr>
        <p:txBody>
          <a:bodyPr/>
          <a:lstStyle/>
          <a:p>
            <a:fld id="{0D76ED6D-61E4-47B1-B71F-B65993433194}" type="slidenum">
              <a:rPr lang="en-US" smtClean="0"/>
              <a:t>22</a:t>
            </a:fld>
            <a:endParaRPr lang="en-US"/>
          </a:p>
        </p:txBody>
      </p:sp>
      <p:sp>
        <p:nvSpPr>
          <p:cNvPr id="5" name="Subtitle 4">
            <a:extLst>
              <a:ext uri="{FF2B5EF4-FFF2-40B4-BE49-F238E27FC236}">
                <a16:creationId xmlns:a16="http://schemas.microsoft.com/office/drawing/2014/main" id="{44F50DD9-FAA0-4969-91C7-F2B34B6701A9}"/>
              </a:ext>
            </a:extLst>
          </p:cNvPr>
          <p:cNvSpPr>
            <a:spLocks noGrp="1"/>
          </p:cNvSpPr>
          <p:nvPr>
            <p:ph type="subTitle" idx="14"/>
          </p:nvPr>
        </p:nvSpPr>
        <p:spPr/>
        <p:txBody>
          <a:bodyPr/>
          <a:lstStyle/>
          <a:p>
            <a:r>
              <a:rPr lang="en-US" dirty="0"/>
              <a:t>Interlocking nature of transactions + data elements is universal</a:t>
            </a:r>
          </a:p>
        </p:txBody>
      </p:sp>
      <p:sp>
        <p:nvSpPr>
          <p:cNvPr id="6" name="Title 5">
            <a:extLst>
              <a:ext uri="{FF2B5EF4-FFF2-40B4-BE49-F238E27FC236}">
                <a16:creationId xmlns:a16="http://schemas.microsoft.com/office/drawing/2014/main" id="{BED21EC3-2CAF-4477-96CF-ECD18DD131BB}"/>
              </a:ext>
            </a:extLst>
          </p:cNvPr>
          <p:cNvSpPr>
            <a:spLocks noGrp="1"/>
          </p:cNvSpPr>
          <p:nvPr>
            <p:ph type="title"/>
          </p:nvPr>
        </p:nvSpPr>
        <p:spPr/>
        <p:txBody>
          <a:bodyPr/>
          <a:lstStyle/>
          <a:p>
            <a:r>
              <a:rPr lang="en-US" dirty="0"/>
              <a:t>Concept Spans Many Elements of ESG</a:t>
            </a:r>
          </a:p>
        </p:txBody>
      </p:sp>
      <p:sp>
        <p:nvSpPr>
          <p:cNvPr id="9" name="Freeform: Shape 8">
            <a:extLst>
              <a:ext uri="{FF2B5EF4-FFF2-40B4-BE49-F238E27FC236}">
                <a16:creationId xmlns:a16="http://schemas.microsoft.com/office/drawing/2014/main" id="{0C8937BF-ECCF-4D61-BC3A-BF46C9DB28E0}"/>
              </a:ext>
            </a:extLst>
          </p:cNvPr>
          <p:cNvSpPr/>
          <p:nvPr/>
        </p:nvSpPr>
        <p:spPr>
          <a:xfrm>
            <a:off x="3492529" y="2525047"/>
            <a:ext cx="4130630" cy="920839"/>
          </a:xfrm>
          <a:custGeom>
            <a:avLst/>
            <a:gdLst>
              <a:gd name="connsiteX0" fmla="*/ 0 w 4130630"/>
              <a:gd name="connsiteY0" fmla="*/ 920839 h 920839"/>
              <a:gd name="connsiteX1" fmla="*/ 3676919 w 4130630"/>
              <a:gd name="connsiteY1" fmla="*/ 412124 h 920839"/>
              <a:gd name="connsiteX2" fmla="*/ 3837905 w 4130630"/>
              <a:gd name="connsiteY2" fmla="*/ 0 h 920839"/>
            </a:gdLst>
            <a:ahLst/>
            <a:cxnLst>
              <a:cxn ang="0">
                <a:pos x="connsiteX0" y="connsiteY0"/>
              </a:cxn>
              <a:cxn ang="0">
                <a:pos x="connsiteX1" y="connsiteY1"/>
              </a:cxn>
              <a:cxn ang="0">
                <a:pos x="connsiteX2" y="connsiteY2"/>
              </a:cxn>
            </a:cxnLst>
            <a:rect l="l" t="t" r="r" b="b"/>
            <a:pathLst>
              <a:path w="4130630" h="920839">
                <a:moveTo>
                  <a:pt x="0" y="920839"/>
                </a:moveTo>
                <a:cubicBezTo>
                  <a:pt x="1518634" y="743218"/>
                  <a:pt x="3037268" y="565597"/>
                  <a:pt x="3676919" y="412124"/>
                </a:cubicBezTo>
                <a:cubicBezTo>
                  <a:pt x="4316570" y="258651"/>
                  <a:pt x="4193147" y="107324"/>
                  <a:pt x="3837905"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Right 11">
            <a:extLst>
              <a:ext uri="{FF2B5EF4-FFF2-40B4-BE49-F238E27FC236}">
                <a16:creationId xmlns:a16="http://schemas.microsoft.com/office/drawing/2014/main" id="{51F2BDCE-B9EC-4D97-9C46-336447BB3AD6}"/>
              </a:ext>
            </a:extLst>
          </p:cNvPr>
          <p:cNvSpPr/>
          <p:nvPr/>
        </p:nvSpPr>
        <p:spPr>
          <a:xfrm>
            <a:off x="4937182" y="2867319"/>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Auto Insurance</a:t>
            </a:r>
          </a:p>
        </p:txBody>
      </p:sp>
      <p:sp>
        <p:nvSpPr>
          <p:cNvPr id="17" name="TextBox 16">
            <a:extLst>
              <a:ext uri="{FF2B5EF4-FFF2-40B4-BE49-F238E27FC236}">
                <a16:creationId xmlns:a16="http://schemas.microsoft.com/office/drawing/2014/main" id="{46381E69-5027-4CFD-9422-39768C9B6776}"/>
              </a:ext>
            </a:extLst>
          </p:cNvPr>
          <p:cNvSpPr txBox="1"/>
          <p:nvPr/>
        </p:nvSpPr>
        <p:spPr>
          <a:xfrm>
            <a:off x="4130033" y="1261229"/>
            <a:ext cx="985234" cy="298611"/>
          </a:xfrm>
          <a:prstGeom prst="rect">
            <a:avLst/>
          </a:prstGeom>
        </p:spPr>
        <p:txBody>
          <a:bodyPr vert="horz" wrap="square" lIns="0" tIns="0" rIns="0" bIns="0" rtlCol="0">
            <a:noAutofit/>
          </a:bodyPr>
          <a:lstStyle/>
          <a:p>
            <a:pPr algn="l"/>
            <a:endParaRPr lang="en-US" sz="1600" dirty="0"/>
          </a:p>
        </p:txBody>
      </p:sp>
      <p:sp>
        <p:nvSpPr>
          <p:cNvPr id="20" name="Arrow: Left-Right 19">
            <a:extLst>
              <a:ext uri="{FF2B5EF4-FFF2-40B4-BE49-F238E27FC236}">
                <a16:creationId xmlns:a16="http://schemas.microsoft.com/office/drawing/2014/main" id="{34A2C809-3E16-48D0-9656-034D390EAA67}"/>
              </a:ext>
            </a:extLst>
          </p:cNvPr>
          <p:cNvSpPr/>
          <p:nvPr/>
        </p:nvSpPr>
        <p:spPr>
          <a:xfrm>
            <a:off x="3267150" y="3275566"/>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Telematics (GPS) Data</a:t>
            </a:r>
          </a:p>
        </p:txBody>
      </p:sp>
      <p:sp>
        <p:nvSpPr>
          <p:cNvPr id="21" name="Arrow: Left-Right 20">
            <a:extLst>
              <a:ext uri="{FF2B5EF4-FFF2-40B4-BE49-F238E27FC236}">
                <a16:creationId xmlns:a16="http://schemas.microsoft.com/office/drawing/2014/main" id="{F8BB82FB-F2DA-46EE-85F3-7413CB2291FB}"/>
              </a:ext>
            </a:extLst>
          </p:cNvPr>
          <p:cNvSpPr/>
          <p:nvPr/>
        </p:nvSpPr>
        <p:spPr>
          <a:xfrm>
            <a:off x="3286101" y="3922015"/>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Delivery Data</a:t>
            </a:r>
          </a:p>
        </p:txBody>
      </p:sp>
      <p:sp>
        <p:nvSpPr>
          <p:cNvPr id="23" name="Arrow: Left-Right 22">
            <a:extLst>
              <a:ext uri="{FF2B5EF4-FFF2-40B4-BE49-F238E27FC236}">
                <a16:creationId xmlns:a16="http://schemas.microsoft.com/office/drawing/2014/main" id="{C56F3139-A005-4273-AEFB-E2B7CBE90884}"/>
              </a:ext>
            </a:extLst>
          </p:cNvPr>
          <p:cNvSpPr/>
          <p:nvPr/>
        </p:nvSpPr>
        <p:spPr>
          <a:xfrm>
            <a:off x="3286101" y="4827505"/>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Shipping Orders</a:t>
            </a:r>
          </a:p>
        </p:txBody>
      </p:sp>
      <p:sp>
        <p:nvSpPr>
          <p:cNvPr id="10" name="TextBox 9">
            <a:extLst>
              <a:ext uri="{FF2B5EF4-FFF2-40B4-BE49-F238E27FC236}">
                <a16:creationId xmlns:a16="http://schemas.microsoft.com/office/drawing/2014/main" id="{8B5DDEEC-4FCC-4737-B730-1666C6F6258D}"/>
              </a:ext>
            </a:extLst>
          </p:cNvPr>
          <p:cNvSpPr txBox="1"/>
          <p:nvPr/>
        </p:nvSpPr>
        <p:spPr>
          <a:xfrm>
            <a:off x="1730477" y="4995991"/>
            <a:ext cx="3384788" cy="691535"/>
          </a:xfrm>
          <a:prstGeom prst="rect">
            <a:avLst/>
          </a:prstGeom>
        </p:spPr>
        <p:txBody>
          <a:bodyPr vert="horz" wrap="square" lIns="0" tIns="0" rIns="0" bIns="0" rtlCol="0">
            <a:noAutofit/>
          </a:bodyPr>
          <a:lstStyle/>
          <a:p>
            <a:pPr algn="l"/>
            <a:r>
              <a:rPr lang="en-US" sz="1600" dirty="0"/>
              <a:t>Internal Data</a:t>
            </a:r>
          </a:p>
        </p:txBody>
      </p:sp>
      <p:sp>
        <p:nvSpPr>
          <p:cNvPr id="22" name="TextBox 21">
            <a:extLst>
              <a:ext uri="{FF2B5EF4-FFF2-40B4-BE49-F238E27FC236}">
                <a16:creationId xmlns:a16="http://schemas.microsoft.com/office/drawing/2014/main" id="{31C6FDC0-4354-5382-7927-16D5E55B5AE3}"/>
              </a:ext>
            </a:extLst>
          </p:cNvPr>
          <p:cNvSpPr txBox="1"/>
          <p:nvPr/>
        </p:nvSpPr>
        <p:spPr>
          <a:xfrm>
            <a:off x="7037457" y="4995990"/>
            <a:ext cx="3384788" cy="691535"/>
          </a:xfrm>
          <a:prstGeom prst="rect">
            <a:avLst/>
          </a:prstGeom>
        </p:spPr>
        <p:txBody>
          <a:bodyPr vert="horz" wrap="square" lIns="0" tIns="0" rIns="0" bIns="0" rtlCol="0">
            <a:noAutofit/>
          </a:bodyPr>
          <a:lstStyle/>
          <a:p>
            <a:pPr algn="l"/>
            <a:r>
              <a:rPr lang="en-US" sz="1600" dirty="0"/>
              <a:t>External Data</a:t>
            </a:r>
          </a:p>
        </p:txBody>
      </p:sp>
      <p:sp>
        <p:nvSpPr>
          <p:cNvPr id="25" name="TextBox 24">
            <a:extLst>
              <a:ext uri="{FF2B5EF4-FFF2-40B4-BE49-F238E27FC236}">
                <a16:creationId xmlns:a16="http://schemas.microsoft.com/office/drawing/2014/main" id="{E8F02C55-A1B1-48E8-BE65-F6F05F905CF3}"/>
              </a:ext>
            </a:extLst>
          </p:cNvPr>
          <p:cNvSpPr txBox="1"/>
          <p:nvPr/>
        </p:nvSpPr>
        <p:spPr>
          <a:xfrm>
            <a:off x="3872685" y="1726742"/>
            <a:ext cx="3849037" cy="461954"/>
          </a:xfrm>
          <a:prstGeom prst="rect">
            <a:avLst/>
          </a:prstGeom>
        </p:spPr>
        <p:txBody>
          <a:bodyPr vert="horz" wrap="square" lIns="0" tIns="0" rIns="0" bIns="0" rtlCol="0">
            <a:noAutofit/>
          </a:bodyPr>
          <a:lstStyle/>
          <a:p>
            <a:pPr algn="l"/>
            <a:r>
              <a:rPr lang="en-US" sz="2800" dirty="0"/>
              <a:t>Internal Transportation</a:t>
            </a:r>
            <a:endParaRPr lang="en-US" sz="1600" dirty="0"/>
          </a:p>
        </p:txBody>
      </p:sp>
      <p:sp>
        <p:nvSpPr>
          <p:cNvPr id="26" name="Left Brace 25">
            <a:extLst>
              <a:ext uri="{FF2B5EF4-FFF2-40B4-BE49-F238E27FC236}">
                <a16:creationId xmlns:a16="http://schemas.microsoft.com/office/drawing/2014/main" id="{2DA69C79-42EE-4EBB-6F64-18BAC45F77C6}"/>
              </a:ext>
            </a:extLst>
          </p:cNvPr>
          <p:cNvSpPr/>
          <p:nvPr/>
        </p:nvSpPr>
        <p:spPr>
          <a:xfrm rot="5400000">
            <a:off x="5165384" y="370446"/>
            <a:ext cx="576362" cy="4536314"/>
          </a:xfrm>
          <a:prstGeom prst="leftBrace">
            <a:avLst/>
          </a:pr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925627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build="p"/>
      <p:bldP spid="12" grpId="0" animBg="1"/>
      <p:bldP spid="21" grpId="0" animBg="1"/>
      <p:bldP spid="23" grpId="0" animBg="1"/>
      <p:bldP spid="10"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42B527-1E04-446C-8808-492E7EE37192}"/>
              </a:ext>
            </a:extLst>
          </p:cNvPr>
          <p:cNvSpPr>
            <a:spLocks noGrp="1"/>
          </p:cNvSpPr>
          <p:nvPr>
            <p:ph idx="1"/>
          </p:nvPr>
        </p:nvSpPr>
        <p:spPr/>
        <p:txBody>
          <a:bodyPr/>
          <a:lstStyle/>
          <a:p>
            <a:endParaRPr lang="en-US" dirty="0"/>
          </a:p>
        </p:txBody>
      </p:sp>
      <p:sp>
        <p:nvSpPr>
          <p:cNvPr id="3" name="Slide Number Placeholder 2">
            <a:extLst>
              <a:ext uri="{FF2B5EF4-FFF2-40B4-BE49-F238E27FC236}">
                <a16:creationId xmlns:a16="http://schemas.microsoft.com/office/drawing/2014/main" id="{6B95D0AC-1083-4BF2-8331-E9D3C01BFDA5}"/>
              </a:ext>
            </a:extLst>
          </p:cNvPr>
          <p:cNvSpPr>
            <a:spLocks noGrp="1"/>
          </p:cNvSpPr>
          <p:nvPr>
            <p:ph type="sldNum" sz="quarter" idx="12"/>
          </p:nvPr>
        </p:nvSpPr>
        <p:spPr>
          <a:xfrm>
            <a:off x="9189252" y="6526456"/>
            <a:ext cx="930275" cy="184666"/>
          </a:xfrm>
        </p:spPr>
        <p:txBody>
          <a:bodyPr/>
          <a:lstStyle/>
          <a:p>
            <a:fld id="{0D76ED6D-61E4-47B1-B71F-B65993433194}" type="slidenum">
              <a:rPr lang="en-US" smtClean="0"/>
              <a:t>23</a:t>
            </a:fld>
            <a:endParaRPr lang="en-US"/>
          </a:p>
        </p:txBody>
      </p:sp>
      <p:sp>
        <p:nvSpPr>
          <p:cNvPr id="5" name="Subtitle 4">
            <a:extLst>
              <a:ext uri="{FF2B5EF4-FFF2-40B4-BE49-F238E27FC236}">
                <a16:creationId xmlns:a16="http://schemas.microsoft.com/office/drawing/2014/main" id="{44F50DD9-FAA0-4969-91C7-F2B34B6701A9}"/>
              </a:ext>
            </a:extLst>
          </p:cNvPr>
          <p:cNvSpPr>
            <a:spLocks noGrp="1"/>
          </p:cNvSpPr>
          <p:nvPr>
            <p:ph type="subTitle" idx="14"/>
          </p:nvPr>
        </p:nvSpPr>
        <p:spPr/>
        <p:txBody>
          <a:bodyPr/>
          <a:lstStyle/>
          <a:p>
            <a:r>
              <a:rPr lang="en-US" dirty="0"/>
              <a:t>Interlocking nature of transactions + data elements is universal</a:t>
            </a:r>
          </a:p>
          <a:p>
            <a:endParaRPr lang="en-US" dirty="0"/>
          </a:p>
        </p:txBody>
      </p:sp>
      <p:sp>
        <p:nvSpPr>
          <p:cNvPr id="6" name="Title 5">
            <a:extLst>
              <a:ext uri="{FF2B5EF4-FFF2-40B4-BE49-F238E27FC236}">
                <a16:creationId xmlns:a16="http://schemas.microsoft.com/office/drawing/2014/main" id="{BED21EC3-2CAF-4477-96CF-ECD18DD131BB}"/>
              </a:ext>
            </a:extLst>
          </p:cNvPr>
          <p:cNvSpPr>
            <a:spLocks noGrp="1"/>
          </p:cNvSpPr>
          <p:nvPr>
            <p:ph type="title"/>
          </p:nvPr>
        </p:nvSpPr>
        <p:spPr/>
        <p:txBody>
          <a:bodyPr/>
          <a:lstStyle/>
          <a:p>
            <a:r>
              <a:rPr lang="en-US" dirty="0"/>
              <a:t>Concept Spans Many Elements of ESG</a:t>
            </a:r>
          </a:p>
        </p:txBody>
      </p:sp>
      <p:sp>
        <p:nvSpPr>
          <p:cNvPr id="9" name="Freeform: Shape 8">
            <a:extLst>
              <a:ext uri="{FF2B5EF4-FFF2-40B4-BE49-F238E27FC236}">
                <a16:creationId xmlns:a16="http://schemas.microsoft.com/office/drawing/2014/main" id="{0C8937BF-ECCF-4D61-BC3A-BF46C9DB28E0}"/>
              </a:ext>
            </a:extLst>
          </p:cNvPr>
          <p:cNvSpPr/>
          <p:nvPr/>
        </p:nvSpPr>
        <p:spPr>
          <a:xfrm>
            <a:off x="3983818" y="2797944"/>
            <a:ext cx="4130630" cy="920839"/>
          </a:xfrm>
          <a:custGeom>
            <a:avLst/>
            <a:gdLst>
              <a:gd name="connsiteX0" fmla="*/ 0 w 4130630"/>
              <a:gd name="connsiteY0" fmla="*/ 920839 h 920839"/>
              <a:gd name="connsiteX1" fmla="*/ 3676919 w 4130630"/>
              <a:gd name="connsiteY1" fmla="*/ 412124 h 920839"/>
              <a:gd name="connsiteX2" fmla="*/ 3837905 w 4130630"/>
              <a:gd name="connsiteY2" fmla="*/ 0 h 920839"/>
            </a:gdLst>
            <a:ahLst/>
            <a:cxnLst>
              <a:cxn ang="0">
                <a:pos x="connsiteX0" y="connsiteY0"/>
              </a:cxn>
              <a:cxn ang="0">
                <a:pos x="connsiteX1" y="connsiteY1"/>
              </a:cxn>
              <a:cxn ang="0">
                <a:pos x="connsiteX2" y="connsiteY2"/>
              </a:cxn>
            </a:cxnLst>
            <a:rect l="l" t="t" r="r" b="b"/>
            <a:pathLst>
              <a:path w="4130630" h="920839">
                <a:moveTo>
                  <a:pt x="0" y="920839"/>
                </a:moveTo>
                <a:cubicBezTo>
                  <a:pt x="1518634" y="743218"/>
                  <a:pt x="3037268" y="565597"/>
                  <a:pt x="3676919" y="412124"/>
                </a:cubicBezTo>
                <a:cubicBezTo>
                  <a:pt x="4316570" y="258651"/>
                  <a:pt x="4193147" y="107324"/>
                  <a:pt x="3837905"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6381E69-5027-4CFD-9422-39768C9B6776}"/>
              </a:ext>
            </a:extLst>
          </p:cNvPr>
          <p:cNvSpPr txBox="1"/>
          <p:nvPr/>
        </p:nvSpPr>
        <p:spPr>
          <a:xfrm>
            <a:off x="4621322" y="1928620"/>
            <a:ext cx="985234" cy="298611"/>
          </a:xfrm>
          <a:prstGeom prst="rect">
            <a:avLst/>
          </a:prstGeom>
        </p:spPr>
        <p:txBody>
          <a:bodyPr vert="horz" wrap="square" lIns="0" tIns="0" rIns="0" bIns="0" rtlCol="0">
            <a:noAutofit/>
          </a:bodyPr>
          <a:lstStyle/>
          <a:p>
            <a:pPr algn="l"/>
            <a:endParaRPr lang="en-US" sz="1600" dirty="0"/>
          </a:p>
        </p:txBody>
      </p:sp>
      <p:sp>
        <p:nvSpPr>
          <p:cNvPr id="20" name="Arrow: Left-Right 19">
            <a:extLst>
              <a:ext uri="{FF2B5EF4-FFF2-40B4-BE49-F238E27FC236}">
                <a16:creationId xmlns:a16="http://schemas.microsoft.com/office/drawing/2014/main" id="{34A2C809-3E16-48D0-9656-034D390EAA67}"/>
              </a:ext>
            </a:extLst>
          </p:cNvPr>
          <p:cNvSpPr/>
          <p:nvPr/>
        </p:nvSpPr>
        <p:spPr>
          <a:xfrm>
            <a:off x="3758439" y="3548463"/>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HR</a:t>
            </a:r>
          </a:p>
        </p:txBody>
      </p:sp>
      <p:sp>
        <p:nvSpPr>
          <p:cNvPr id="21" name="Arrow: Left-Right 20">
            <a:extLst>
              <a:ext uri="{FF2B5EF4-FFF2-40B4-BE49-F238E27FC236}">
                <a16:creationId xmlns:a16="http://schemas.microsoft.com/office/drawing/2014/main" id="{F8BB82FB-F2DA-46EE-85F3-7413CB2291FB}"/>
              </a:ext>
            </a:extLst>
          </p:cNvPr>
          <p:cNvSpPr/>
          <p:nvPr/>
        </p:nvSpPr>
        <p:spPr>
          <a:xfrm>
            <a:off x="5441350" y="4036285"/>
            <a:ext cx="2673098" cy="490517"/>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Payroll</a:t>
            </a:r>
          </a:p>
        </p:txBody>
      </p:sp>
      <p:sp>
        <p:nvSpPr>
          <p:cNvPr id="33" name="TextBox 32">
            <a:extLst>
              <a:ext uri="{FF2B5EF4-FFF2-40B4-BE49-F238E27FC236}">
                <a16:creationId xmlns:a16="http://schemas.microsoft.com/office/drawing/2014/main" id="{F30FE7E4-CF8A-470D-95A3-FD8D1C95A7B7}"/>
              </a:ext>
            </a:extLst>
          </p:cNvPr>
          <p:cNvSpPr txBox="1"/>
          <p:nvPr/>
        </p:nvSpPr>
        <p:spPr>
          <a:xfrm>
            <a:off x="4481564" y="1997070"/>
            <a:ext cx="3743991" cy="461954"/>
          </a:xfrm>
          <a:prstGeom prst="rect">
            <a:avLst/>
          </a:prstGeom>
        </p:spPr>
        <p:txBody>
          <a:bodyPr vert="horz" wrap="square" lIns="0" tIns="0" rIns="0" bIns="0" rtlCol="0">
            <a:noAutofit/>
          </a:bodyPr>
          <a:lstStyle/>
          <a:p>
            <a:pPr algn="l"/>
            <a:r>
              <a:rPr lang="en-US" sz="2800" dirty="0"/>
              <a:t>Human Resources</a:t>
            </a:r>
          </a:p>
        </p:txBody>
      </p:sp>
      <p:sp>
        <p:nvSpPr>
          <p:cNvPr id="7" name="Left Brace 6">
            <a:extLst>
              <a:ext uri="{FF2B5EF4-FFF2-40B4-BE49-F238E27FC236}">
                <a16:creationId xmlns:a16="http://schemas.microsoft.com/office/drawing/2014/main" id="{CC0EBCBF-19AF-44FD-B224-09B5C52C2019}"/>
              </a:ext>
            </a:extLst>
          </p:cNvPr>
          <p:cNvSpPr/>
          <p:nvPr/>
        </p:nvSpPr>
        <p:spPr>
          <a:xfrm rot="5400000">
            <a:off x="5558110" y="583878"/>
            <a:ext cx="576362" cy="4536314"/>
          </a:xfrm>
          <a:prstGeom prst="leftBrace">
            <a:avLst/>
          </a:pr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EB43A4B-A8D5-3363-CA6F-72ADD77BCD35}"/>
              </a:ext>
            </a:extLst>
          </p:cNvPr>
          <p:cNvCxnSpPr>
            <a:cxnSpLocks/>
          </p:cNvCxnSpPr>
          <p:nvPr/>
        </p:nvCxnSpPr>
        <p:spPr>
          <a:xfrm flipH="1">
            <a:off x="5775649" y="2852035"/>
            <a:ext cx="70642" cy="298245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D662242-9BE1-82AB-E23A-8CD2D4C38F99}"/>
              </a:ext>
            </a:extLst>
          </p:cNvPr>
          <p:cNvSpPr txBox="1"/>
          <p:nvPr/>
        </p:nvSpPr>
        <p:spPr>
          <a:xfrm>
            <a:off x="2252593" y="5164501"/>
            <a:ext cx="3384788" cy="691535"/>
          </a:xfrm>
          <a:prstGeom prst="rect">
            <a:avLst/>
          </a:prstGeom>
        </p:spPr>
        <p:txBody>
          <a:bodyPr vert="horz" wrap="square" lIns="0" tIns="0" rIns="0" bIns="0" rtlCol="0">
            <a:noAutofit/>
          </a:bodyPr>
          <a:lstStyle/>
          <a:p>
            <a:pPr algn="l"/>
            <a:r>
              <a:rPr lang="en-US" sz="1600" dirty="0"/>
              <a:t>Internal Data</a:t>
            </a:r>
          </a:p>
        </p:txBody>
      </p:sp>
      <p:sp>
        <p:nvSpPr>
          <p:cNvPr id="18" name="TextBox 17">
            <a:extLst>
              <a:ext uri="{FF2B5EF4-FFF2-40B4-BE49-F238E27FC236}">
                <a16:creationId xmlns:a16="http://schemas.microsoft.com/office/drawing/2014/main" id="{0F054E30-BE5C-1DF4-AC5C-DE091AA5C18C}"/>
              </a:ext>
            </a:extLst>
          </p:cNvPr>
          <p:cNvSpPr txBox="1"/>
          <p:nvPr/>
        </p:nvSpPr>
        <p:spPr>
          <a:xfrm>
            <a:off x="7433899" y="5162936"/>
            <a:ext cx="3384788" cy="691535"/>
          </a:xfrm>
          <a:prstGeom prst="rect">
            <a:avLst/>
          </a:prstGeom>
        </p:spPr>
        <p:txBody>
          <a:bodyPr vert="horz" wrap="square" lIns="0" tIns="0" rIns="0" bIns="0" rtlCol="0">
            <a:noAutofit/>
          </a:bodyPr>
          <a:lstStyle/>
          <a:p>
            <a:pPr algn="l"/>
            <a:r>
              <a:rPr lang="en-US" sz="1600" dirty="0"/>
              <a:t>External Data</a:t>
            </a:r>
          </a:p>
        </p:txBody>
      </p:sp>
    </p:spTree>
    <p:custDataLst>
      <p:tags r:id="rId1"/>
    </p:custDataLst>
    <p:extLst>
      <p:ext uri="{BB962C8B-B14F-4D97-AF65-F5344CB8AC3E}">
        <p14:creationId xmlns:p14="http://schemas.microsoft.com/office/powerpoint/2010/main" val="10847376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784A4F49-F063-BC71-36AC-9C218B22E350}"/>
              </a:ext>
            </a:extLst>
          </p:cNvPr>
          <p:cNvGraphicFramePr>
            <a:graphicFrameLocks noGrp="1"/>
          </p:cNvGraphicFramePr>
          <p:nvPr>
            <p:ph idx="1"/>
            <p:extLst>
              <p:ext uri="{D42A27DB-BD31-4B8C-83A1-F6EECF244321}">
                <p14:modId xmlns:p14="http://schemas.microsoft.com/office/powerpoint/2010/main" val="3408910688"/>
              </p:ext>
            </p:extLst>
          </p:nvPr>
        </p:nvGraphicFramePr>
        <p:xfrm>
          <a:off x="685800" y="1930400"/>
          <a:ext cx="523875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6BC31BD-34FA-92A9-7B7F-E23FEEF2C0EC}"/>
              </a:ext>
            </a:extLst>
          </p:cNvPr>
          <p:cNvSpPr>
            <a:spLocks noGrp="1"/>
          </p:cNvSpPr>
          <p:nvPr>
            <p:ph type="sldNum" sz="quarter" idx="12"/>
          </p:nvPr>
        </p:nvSpPr>
        <p:spPr/>
        <p:txBody>
          <a:bodyPr/>
          <a:lstStyle/>
          <a:p>
            <a:fld id="{0D76ED6D-61E4-47B1-B71F-B65993433194}" type="slidenum">
              <a:rPr lang="en-US" smtClean="0"/>
              <a:t>3</a:t>
            </a:fld>
            <a:endParaRPr lang="en-US"/>
          </a:p>
        </p:txBody>
      </p:sp>
      <p:graphicFrame>
        <p:nvGraphicFramePr>
          <p:cNvPr id="9" name="Content Placeholder 8">
            <a:extLst>
              <a:ext uri="{FF2B5EF4-FFF2-40B4-BE49-F238E27FC236}">
                <a16:creationId xmlns:a16="http://schemas.microsoft.com/office/drawing/2014/main" id="{11608137-001E-46B5-EFB3-916F5A2858A3}"/>
              </a:ext>
            </a:extLst>
          </p:cNvPr>
          <p:cNvGraphicFramePr>
            <a:graphicFrameLocks noGrp="1"/>
          </p:cNvGraphicFramePr>
          <p:nvPr>
            <p:ph idx="14"/>
            <p:extLst>
              <p:ext uri="{D42A27DB-BD31-4B8C-83A1-F6EECF244321}">
                <p14:modId xmlns:p14="http://schemas.microsoft.com/office/powerpoint/2010/main" val="2923565804"/>
              </p:ext>
            </p:extLst>
          </p:nvPr>
        </p:nvGraphicFramePr>
        <p:xfrm>
          <a:off x="6267450" y="1930400"/>
          <a:ext cx="5238750" cy="3962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ubtitle 5">
            <a:extLst>
              <a:ext uri="{FF2B5EF4-FFF2-40B4-BE49-F238E27FC236}">
                <a16:creationId xmlns:a16="http://schemas.microsoft.com/office/drawing/2014/main" id="{A3C0F24B-0C24-C293-8927-9C0921821032}"/>
              </a:ext>
            </a:extLst>
          </p:cNvPr>
          <p:cNvSpPr>
            <a:spLocks noGrp="1"/>
          </p:cNvSpPr>
          <p:nvPr>
            <p:ph type="subTitle" idx="15"/>
          </p:nvPr>
        </p:nvSpPr>
        <p:spPr/>
        <p:txBody>
          <a:bodyPr/>
          <a:lstStyle/>
          <a:p>
            <a:endParaRPr lang="en-US"/>
          </a:p>
        </p:txBody>
      </p:sp>
      <p:sp>
        <p:nvSpPr>
          <p:cNvPr id="7" name="Title 6">
            <a:extLst>
              <a:ext uri="{FF2B5EF4-FFF2-40B4-BE49-F238E27FC236}">
                <a16:creationId xmlns:a16="http://schemas.microsoft.com/office/drawing/2014/main" id="{CBBD356C-2DB0-5899-4B32-C9EFF2F2C3E8}"/>
              </a:ext>
            </a:extLst>
          </p:cNvPr>
          <p:cNvSpPr>
            <a:spLocks noGrp="1"/>
          </p:cNvSpPr>
          <p:nvPr>
            <p:ph type="title"/>
          </p:nvPr>
        </p:nvSpPr>
        <p:spPr/>
        <p:txBody>
          <a:bodyPr/>
          <a:lstStyle/>
          <a:p>
            <a:r>
              <a:rPr lang="en-US" dirty="0"/>
              <a:t>What Behavior Are Driving?</a:t>
            </a:r>
          </a:p>
        </p:txBody>
      </p:sp>
      <p:cxnSp>
        <p:nvCxnSpPr>
          <p:cNvPr id="11" name="Straight Connector 10">
            <a:extLst>
              <a:ext uri="{FF2B5EF4-FFF2-40B4-BE49-F238E27FC236}">
                <a16:creationId xmlns:a16="http://schemas.microsoft.com/office/drawing/2014/main" id="{FCE11688-00A7-795C-4672-C3065D337338}"/>
              </a:ext>
            </a:extLst>
          </p:cNvPr>
          <p:cNvCxnSpPr/>
          <p:nvPr/>
        </p:nvCxnSpPr>
        <p:spPr>
          <a:xfrm flipH="1">
            <a:off x="7065818" y="4540028"/>
            <a:ext cx="690596" cy="473186"/>
          </a:xfrm>
          <a:prstGeom prst="line">
            <a:avLst/>
          </a:prstGeom>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E7D821DC-9367-8171-D98C-479C9BFA9636}"/>
              </a:ext>
            </a:extLst>
          </p:cNvPr>
          <p:cNvSpPr txBox="1"/>
          <p:nvPr/>
        </p:nvSpPr>
        <p:spPr>
          <a:xfrm>
            <a:off x="2117047" y="6049105"/>
            <a:ext cx="2376255" cy="409725"/>
          </a:xfrm>
          <a:prstGeom prst="rect">
            <a:avLst/>
          </a:prstGeom>
        </p:spPr>
        <p:txBody>
          <a:bodyPr vert="horz" wrap="square" lIns="0" tIns="0" rIns="0" bIns="0" rtlCol="0">
            <a:noAutofit/>
          </a:bodyPr>
          <a:lstStyle/>
          <a:p>
            <a:pPr algn="ctr"/>
            <a:r>
              <a:rPr lang="en-US" sz="1600" dirty="0"/>
              <a:t>Virtuous Cycle</a:t>
            </a:r>
            <a:br>
              <a:rPr lang="en-US" sz="1600" dirty="0"/>
            </a:br>
            <a:r>
              <a:rPr lang="en-US" sz="1600" dirty="0"/>
              <a:t>(Better, Faster, Cheaper) </a:t>
            </a:r>
          </a:p>
        </p:txBody>
      </p:sp>
      <p:sp>
        <p:nvSpPr>
          <p:cNvPr id="3" name="TextBox 2">
            <a:extLst>
              <a:ext uri="{FF2B5EF4-FFF2-40B4-BE49-F238E27FC236}">
                <a16:creationId xmlns:a16="http://schemas.microsoft.com/office/drawing/2014/main" id="{6E33ABB3-73A4-C082-7BDF-217CBF0B58A8}"/>
              </a:ext>
            </a:extLst>
          </p:cNvPr>
          <p:cNvSpPr txBox="1"/>
          <p:nvPr/>
        </p:nvSpPr>
        <p:spPr>
          <a:xfrm>
            <a:off x="7739032" y="6049106"/>
            <a:ext cx="2295591" cy="409725"/>
          </a:xfrm>
          <a:prstGeom prst="rect">
            <a:avLst/>
          </a:prstGeom>
        </p:spPr>
        <p:txBody>
          <a:bodyPr vert="horz" wrap="square" lIns="0" tIns="0" rIns="0" bIns="0" rtlCol="0">
            <a:noAutofit/>
          </a:bodyPr>
          <a:lstStyle/>
          <a:p>
            <a:pPr algn="ctr"/>
            <a:r>
              <a:rPr lang="en-US" sz="1600" dirty="0"/>
              <a:t>Today’s Sustainability Reality </a:t>
            </a:r>
          </a:p>
        </p:txBody>
      </p:sp>
      <p:sp>
        <p:nvSpPr>
          <p:cNvPr id="5" name="Speech Bubble: Rectangle with Corners Rounded 4">
            <a:extLst>
              <a:ext uri="{FF2B5EF4-FFF2-40B4-BE49-F238E27FC236}">
                <a16:creationId xmlns:a16="http://schemas.microsoft.com/office/drawing/2014/main" id="{AA493B15-D8D8-0B04-EA71-4F911C0D65AB}"/>
              </a:ext>
            </a:extLst>
          </p:cNvPr>
          <p:cNvSpPr/>
          <p:nvPr/>
        </p:nvSpPr>
        <p:spPr>
          <a:xfrm>
            <a:off x="140677" y="4751043"/>
            <a:ext cx="2046210" cy="1215534"/>
          </a:xfrm>
          <a:prstGeom prst="wedgeRoundRectCallout">
            <a:avLst>
              <a:gd name="adj1" fmla="val 47208"/>
              <a:gd name="adj2" fmla="val 79135"/>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Better, Faster, Cheaper is Observable</a:t>
            </a:r>
          </a:p>
        </p:txBody>
      </p:sp>
      <p:sp>
        <p:nvSpPr>
          <p:cNvPr id="10" name="Speech Bubble: Rectangle with Corners Rounded 9">
            <a:extLst>
              <a:ext uri="{FF2B5EF4-FFF2-40B4-BE49-F238E27FC236}">
                <a16:creationId xmlns:a16="http://schemas.microsoft.com/office/drawing/2014/main" id="{FEC3E0CB-26BA-1422-7926-8A21CF71B1BB}"/>
              </a:ext>
            </a:extLst>
          </p:cNvPr>
          <p:cNvSpPr/>
          <p:nvPr/>
        </p:nvSpPr>
        <p:spPr>
          <a:xfrm>
            <a:off x="5072894" y="4618953"/>
            <a:ext cx="2046210" cy="1215534"/>
          </a:xfrm>
          <a:prstGeom prst="wedgeRoundRectCallout">
            <a:avLst>
              <a:gd name="adj1" fmla="val 69083"/>
              <a:gd name="adj2" fmla="val 75979"/>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Sustainability Is Not Observable</a:t>
            </a:r>
          </a:p>
        </p:txBody>
      </p:sp>
    </p:spTree>
    <p:custDataLst>
      <p:tags r:id="rId1"/>
    </p:custDataLst>
    <p:extLst>
      <p:ext uri="{BB962C8B-B14F-4D97-AF65-F5344CB8AC3E}">
        <p14:creationId xmlns:p14="http://schemas.microsoft.com/office/powerpoint/2010/main" val="40737276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 grpId="0"/>
      <p:bldP spid="5"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784A4F49-F063-BC71-36AC-9C218B22E350}"/>
              </a:ext>
            </a:extLst>
          </p:cNvPr>
          <p:cNvGraphicFramePr>
            <a:graphicFrameLocks noGrp="1"/>
          </p:cNvGraphicFramePr>
          <p:nvPr>
            <p:ph idx="1"/>
            <p:extLst>
              <p:ext uri="{D42A27DB-BD31-4B8C-83A1-F6EECF244321}">
                <p14:modId xmlns:p14="http://schemas.microsoft.com/office/powerpoint/2010/main" val="3775219530"/>
              </p:ext>
            </p:extLst>
          </p:nvPr>
        </p:nvGraphicFramePr>
        <p:xfrm>
          <a:off x="3476624" y="1872087"/>
          <a:ext cx="523875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ubtitle 5">
            <a:extLst>
              <a:ext uri="{FF2B5EF4-FFF2-40B4-BE49-F238E27FC236}">
                <a16:creationId xmlns:a16="http://schemas.microsoft.com/office/drawing/2014/main" id="{A3C0F24B-0C24-C293-8927-9C0921821032}"/>
              </a:ext>
            </a:extLst>
          </p:cNvPr>
          <p:cNvSpPr>
            <a:spLocks noGrp="1"/>
          </p:cNvSpPr>
          <p:nvPr>
            <p:ph type="subTitle" idx="15"/>
          </p:nvPr>
        </p:nvSpPr>
        <p:spPr/>
        <p:txBody>
          <a:bodyPr/>
          <a:lstStyle/>
          <a:p>
            <a:r>
              <a:rPr lang="en-US" dirty="0"/>
              <a:t>By providing data in a way that standardizes and maintains auditability</a:t>
            </a:r>
          </a:p>
        </p:txBody>
      </p:sp>
      <p:sp>
        <p:nvSpPr>
          <p:cNvPr id="7" name="Title 6">
            <a:extLst>
              <a:ext uri="{FF2B5EF4-FFF2-40B4-BE49-F238E27FC236}">
                <a16:creationId xmlns:a16="http://schemas.microsoft.com/office/drawing/2014/main" id="{CBBD356C-2DB0-5899-4B32-C9EFF2F2C3E8}"/>
              </a:ext>
            </a:extLst>
          </p:cNvPr>
          <p:cNvSpPr>
            <a:spLocks noGrp="1"/>
          </p:cNvSpPr>
          <p:nvPr>
            <p:ph type="title"/>
          </p:nvPr>
        </p:nvSpPr>
        <p:spPr/>
        <p:txBody>
          <a:bodyPr/>
          <a:lstStyle/>
          <a:p>
            <a:r>
              <a:rPr lang="en-US" dirty="0"/>
              <a:t>We Can Make Sustainability Observable</a:t>
            </a:r>
          </a:p>
        </p:txBody>
      </p:sp>
      <p:sp>
        <p:nvSpPr>
          <p:cNvPr id="2" name="TextBox 1">
            <a:extLst>
              <a:ext uri="{FF2B5EF4-FFF2-40B4-BE49-F238E27FC236}">
                <a16:creationId xmlns:a16="http://schemas.microsoft.com/office/drawing/2014/main" id="{E7D821DC-9367-8171-D98C-479C9BFA9636}"/>
              </a:ext>
            </a:extLst>
          </p:cNvPr>
          <p:cNvSpPr txBox="1"/>
          <p:nvPr/>
        </p:nvSpPr>
        <p:spPr>
          <a:xfrm>
            <a:off x="4907871" y="5934006"/>
            <a:ext cx="2376255" cy="409725"/>
          </a:xfrm>
          <a:prstGeom prst="rect">
            <a:avLst/>
          </a:prstGeom>
        </p:spPr>
        <p:txBody>
          <a:bodyPr vert="horz" wrap="square" lIns="0" tIns="0" rIns="0" bIns="0" rtlCol="0">
            <a:noAutofit/>
          </a:bodyPr>
          <a:lstStyle/>
          <a:p>
            <a:pPr algn="ctr"/>
            <a:r>
              <a:rPr lang="en-US" sz="1600" dirty="0"/>
              <a:t>Virtuous Cycle</a:t>
            </a:r>
            <a:br>
              <a:rPr lang="en-US" sz="1600" dirty="0"/>
            </a:br>
            <a:r>
              <a:rPr lang="en-US" sz="1600" dirty="0"/>
              <a:t>(Better, Faster, Cheaper, Sustainable) </a:t>
            </a:r>
          </a:p>
        </p:txBody>
      </p:sp>
    </p:spTree>
    <p:custDataLst>
      <p:tags r:id="rId1"/>
    </p:custDataLst>
    <p:extLst>
      <p:ext uri="{BB962C8B-B14F-4D97-AF65-F5344CB8AC3E}">
        <p14:creationId xmlns:p14="http://schemas.microsoft.com/office/powerpoint/2010/main" val="610737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70DBEE-1B3E-519A-F02A-50AA05214AA6}"/>
              </a:ext>
            </a:extLst>
          </p:cNvPr>
          <p:cNvPicPr>
            <a:picLocks noChangeAspect="1"/>
          </p:cNvPicPr>
          <p:nvPr/>
        </p:nvPicPr>
        <p:blipFill>
          <a:blip r:embed="rId2"/>
          <a:stretch>
            <a:fillRect/>
          </a:stretch>
        </p:blipFill>
        <p:spPr>
          <a:xfrm>
            <a:off x="5697273" y="2690352"/>
            <a:ext cx="5281909" cy="1996748"/>
          </a:xfrm>
          <a:prstGeom prst="rect">
            <a:avLst/>
          </a:prstGeom>
        </p:spPr>
      </p:pic>
      <p:pic>
        <p:nvPicPr>
          <p:cNvPr id="15" name="Picture 6" descr="Company logo hi-res stock photography and images - Alamy">
            <a:extLst>
              <a:ext uri="{FF2B5EF4-FFF2-40B4-BE49-F238E27FC236}">
                <a16:creationId xmlns:a16="http://schemas.microsoft.com/office/drawing/2014/main" id="{4239ABDF-70D9-8D77-7374-1200A4926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696" y="2224337"/>
            <a:ext cx="3834904" cy="279962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272D779-0E2F-9905-91B8-CDD3A93C4569}"/>
              </a:ext>
            </a:extLst>
          </p:cNvPr>
          <p:cNvSpPr>
            <a:spLocks noGrp="1"/>
          </p:cNvSpPr>
          <p:nvPr>
            <p:ph type="sldNum" sz="quarter" idx="12"/>
          </p:nvPr>
        </p:nvSpPr>
        <p:spPr/>
        <p:txBody>
          <a:bodyPr/>
          <a:lstStyle/>
          <a:p>
            <a:fld id="{0D76ED6D-61E4-47B1-B71F-B65993433194}" type="slidenum">
              <a:rPr lang="en-US" smtClean="0"/>
              <a:t>5</a:t>
            </a:fld>
            <a:endParaRPr lang="en-US"/>
          </a:p>
        </p:txBody>
      </p:sp>
      <p:sp>
        <p:nvSpPr>
          <p:cNvPr id="5" name="Title 4">
            <a:extLst>
              <a:ext uri="{FF2B5EF4-FFF2-40B4-BE49-F238E27FC236}">
                <a16:creationId xmlns:a16="http://schemas.microsoft.com/office/drawing/2014/main" id="{67DDA078-0BFE-5013-78B1-D3CF00492D45}"/>
              </a:ext>
            </a:extLst>
          </p:cNvPr>
          <p:cNvSpPr>
            <a:spLocks noGrp="1"/>
          </p:cNvSpPr>
          <p:nvPr>
            <p:ph type="title"/>
          </p:nvPr>
        </p:nvSpPr>
        <p:spPr/>
        <p:txBody>
          <a:bodyPr/>
          <a:lstStyle/>
          <a:p>
            <a:r>
              <a:rPr lang="en-US" dirty="0"/>
              <a:t>See the World As a Series of Transactions</a:t>
            </a:r>
          </a:p>
        </p:txBody>
      </p:sp>
      <p:sp>
        <p:nvSpPr>
          <p:cNvPr id="8" name="&quot;Not Allowed&quot; Symbol 7">
            <a:extLst>
              <a:ext uri="{FF2B5EF4-FFF2-40B4-BE49-F238E27FC236}">
                <a16:creationId xmlns:a16="http://schemas.microsoft.com/office/drawing/2014/main" id="{4D46AF07-655A-559A-1AF0-77F2FC512017}"/>
              </a:ext>
            </a:extLst>
          </p:cNvPr>
          <p:cNvSpPr/>
          <p:nvPr/>
        </p:nvSpPr>
        <p:spPr>
          <a:xfrm>
            <a:off x="1286456" y="2299574"/>
            <a:ext cx="2980602" cy="2649152"/>
          </a:xfrm>
          <a:prstGeom prst="noSmoking">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 name="TextBox 11">
            <a:extLst>
              <a:ext uri="{FF2B5EF4-FFF2-40B4-BE49-F238E27FC236}">
                <a16:creationId xmlns:a16="http://schemas.microsoft.com/office/drawing/2014/main" id="{A1341CD9-46A1-1190-92BA-3A50C0E5A370}"/>
              </a:ext>
            </a:extLst>
          </p:cNvPr>
          <p:cNvSpPr txBox="1"/>
          <p:nvPr/>
        </p:nvSpPr>
        <p:spPr>
          <a:xfrm>
            <a:off x="1199535" y="5099200"/>
            <a:ext cx="3601065" cy="452048"/>
          </a:xfrm>
          <a:prstGeom prst="rect">
            <a:avLst/>
          </a:prstGeom>
        </p:spPr>
        <p:txBody>
          <a:bodyPr vert="horz" wrap="square" lIns="0" tIns="0" rIns="0" bIns="0" rtlCol="0">
            <a:noAutofit/>
          </a:bodyPr>
          <a:lstStyle/>
          <a:p>
            <a:pPr algn="l"/>
            <a:r>
              <a:rPr lang="en-US" sz="1600" dirty="0"/>
              <a:t>“Company” view is a shell game. </a:t>
            </a:r>
          </a:p>
        </p:txBody>
      </p:sp>
      <p:sp>
        <p:nvSpPr>
          <p:cNvPr id="2" name="TextBox 1">
            <a:extLst>
              <a:ext uri="{FF2B5EF4-FFF2-40B4-BE49-F238E27FC236}">
                <a16:creationId xmlns:a16="http://schemas.microsoft.com/office/drawing/2014/main" id="{C0DD6CE7-D1E1-A3A2-3DE9-81A2CD8EEC18}"/>
              </a:ext>
            </a:extLst>
          </p:cNvPr>
          <p:cNvSpPr txBox="1"/>
          <p:nvPr/>
        </p:nvSpPr>
        <p:spPr>
          <a:xfrm>
            <a:off x="6691517" y="5106985"/>
            <a:ext cx="3601065" cy="452048"/>
          </a:xfrm>
          <a:prstGeom prst="rect">
            <a:avLst/>
          </a:prstGeom>
        </p:spPr>
        <p:txBody>
          <a:bodyPr vert="horz" wrap="square" lIns="0" tIns="0" rIns="0" bIns="0" rtlCol="0">
            <a:noAutofit/>
          </a:bodyPr>
          <a:lstStyle/>
          <a:p>
            <a:pPr algn="l"/>
            <a:r>
              <a:rPr lang="en-US" sz="1600" dirty="0"/>
              <a:t>Transactional data can make sustainability observable.</a:t>
            </a:r>
          </a:p>
        </p:txBody>
      </p:sp>
    </p:spTree>
    <p:extLst>
      <p:ext uri="{BB962C8B-B14F-4D97-AF65-F5344CB8AC3E}">
        <p14:creationId xmlns:p14="http://schemas.microsoft.com/office/powerpoint/2010/main" val="28194638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815552-1A5C-D861-40B4-9946050871BD}"/>
              </a:ext>
            </a:extLst>
          </p:cNvPr>
          <p:cNvSpPr txBox="1">
            <a:spLocks/>
          </p:cNvSpPr>
          <p:nvPr/>
        </p:nvSpPr>
        <p:spPr>
          <a:xfrm>
            <a:off x="2748220" y="2562184"/>
            <a:ext cx="6511925" cy="1329595"/>
          </a:xfrm>
          <a:prstGeom prst="rect">
            <a:avLst/>
          </a:prstGeom>
        </p:spPr>
        <p:txBody>
          <a:bodyPr vert="horz" lIns="0" tIns="0" rIns="0" bIns="0" rtlCol="0" anchor="ctr">
            <a:normAutofit fontScale="85000" lnSpcReduction="20000"/>
          </a:bodyPr>
          <a:lstStyle>
            <a:lvl1pPr marL="0" indent="0" algn="ctr" defTabSz="914400" rtl="0" eaLnBrk="1" latinLnBrk="0" hangingPunct="1">
              <a:lnSpc>
                <a:spcPct val="100000"/>
              </a:lnSpc>
              <a:spcBef>
                <a:spcPct val="0"/>
              </a:spcBef>
              <a:buFont typeface="Arial" panose="020B0604020202020204" pitchFamily="34" charset="0"/>
              <a:buChar char="​"/>
              <a:defRPr sz="4000" b="0" kern="1200">
                <a:solidFill>
                  <a:schemeClr val="bg1"/>
                </a:solidFill>
                <a:latin typeface="+mj-lt"/>
                <a:ea typeface="+mj-ea"/>
                <a:cs typeface="+mj-cs"/>
              </a:defRPr>
            </a:lvl1pPr>
          </a:lstStyle>
          <a:p>
            <a:r>
              <a:rPr lang="en-US" dirty="0"/>
              <a:t>Leveraging Natural Advantages of Transactional Data to Drive Sustainability Forward</a:t>
            </a:r>
          </a:p>
        </p:txBody>
      </p:sp>
    </p:spTree>
    <p:extLst>
      <p:ext uri="{BB962C8B-B14F-4D97-AF65-F5344CB8AC3E}">
        <p14:creationId xmlns:p14="http://schemas.microsoft.com/office/powerpoint/2010/main" val="27860612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95D0AC-1083-4BF2-8331-E9D3C01BFDA5}"/>
              </a:ext>
            </a:extLst>
          </p:cNvPr>
          <p:cNvSpPr>
            <a:spLocks noGrp="1"/>
          </p:cNvSpPr>
          <p:nvPr>
            <p:ph type="sldNum" sz="quarter" idx="12"/>
          </p:nvPr>
        </p:nvSpPr>
        <p:spPr>
          <a:xfrm>
            <a:off x="11302316" y="6322101"/>
            <a:ext cx="930275" cy="184666"/>
          </a:xfrm>
        </p:spPr>
        <p:txBody>
          <a:bodyPr/>
          <a:lstStyle/>
          <a:p>
            <a:fld id="{0D76ED6D-61E4-47B1-B71F-B65993433194}" type="slidenum">
              <a:rPr lang="en-US" smtClean="0"/>
              <a:t>7</a:t>
            </a:fld>
            <a:endParaRPr lang="en-US"/>
          </a:p>
        </p:txBody>
      </p:sp>
      <p:sp>
        <p:nvSpPr>
          <p:cNvPr id="5" name="Subtitle 4">
            <a:extLst>
              <a:ext uri="{FF2B5EF4-FFF2-40B4-BE49-F238E27FC236}">
                <a16:creationId xmlns:a16="http://schemas.microsoft.com/office/drawing/2014/main" id="{44F50DD9-FAA0-4969-91C7-F2B34B6701A9}"/>
              </a:ext>
            </a:extLst>
          </p:cNvPr>
          <p:cNvSpPr>
            <a:spLocks noGrp="1"/>
          </p:cNvSpPr>
          <p:nvPr>
            <p:ph type="subTitle" idx="14"/>
          </p:nvPr>
        </p:nvSpPr>
        <p:spPr/>
        <p:txBody>
          <a:bodyPr/>
          <a:lstStyle/>
          <a:p>
            <a:r>
              <a:rPr lang="en-US" dirty="0"/>
              <a:t>Universal data in + interlocking nature of transactions = path to auditable observability </a:t>
            </a:r>
          </a:p>
        </p:txBody>
      </p:sp>
      <p:sp>
        <p:nvSpPr>
          <p:cNvPr id="6" name="Title 5">
            <a:extLst>
              <a:ext uri="{FF2B5EF4-FFF2-40B4-BE49-F238E27FC236}">
                <a16:creationId xmlns:a16="http://schemas.microsoft.com/office/drawing/2014/main" id="{BED21EC3-2CAF-4477-96CF-ECD18DD131BB}"/>
              </a:ext>
            </a:extLst>
          </p:cNvPr>
          <p:cNvSpPr>
            <a:spLocks noGrp="1"/>
          </p:cNvSpPr>
          <p:nvPr>
            <p:ph type="title"/>
          </p:nvPr>
        </p:nvSpPr>
        <p:spPr/>
        <p:txBody>
          <a:bodyPr/>
          <a:lstStyle/>
          <a:p>
            <a:r>
              <a:rPr lang="en-US" dirty="0"/>
              <a:t>Transactions Are Never Unique and Never Alone</a:t>
            </a:r>
          </a:p>
        </p:txBody>
      </p:sp>
      <p:sp>
        <p:nvSpPr>
          <p:cNvPr id="9" name="Freeform: Shape 8">
            <a:extLst>
              <a:ext uri="{FF2B5EF4-FFF2-40B4-BE49-F238E27FC236}">
                <a16:creationId xmlns:a16="http://schemas.microsoft.com/office/drawing/2014/main" id="{0C8937BF-ECCF-4D61-BC3A-BF46C9DB28E0}"/>
              </a:ext>
            </a:extLst>
          </p:cNvPr>
          <p:cNvSpPr/>
          <p:nvPr/>
        </p:nvSpPr>
        <p:spPr>
          <a:xfrm>
            <a:off x="6601682" y="2365688"/>
            <a:ext cx="4130630" cy="920839"/>
          </a:xfrm>
          <a:custGeom>
            <a:avLst/>
            <a:gdLst>
              <a:gd name="connsiteX0" fmla="*/ 0 w 4130630"/>
              <a:gd name="connsiteY0" fmla="*/ 920839 h 920839"/>
              <a:gd name="connsiteX1" fmla="*/ 3676919 w 4130630"/>
              <a:gd name="connsiteY1" fmla="*/ 412124 h 920839"/>
              <a:gd name="connsiteX2" fmla="*/ 3837905 w 4130630"/>
              <a:gd name="connsiteY2" fmla="*/ 0 h 920839"/>
            </a:gdLst>
            <a:ahLst/>
            <a:cxnLst>
              <a:cxn ang="0">
                <a:pos x="connsiteX0" y="connsiteY0"/>
              </a:cxn>
              <a:cxn ang="0">
                <a:pos x="connsiteX1" y="connsiteY1"/>
              </a:cxn>
              <a:cxn ang="0">
                <a:pos x="connsiteX2" y="connsiteY2"/>
              </a:cxn>
            </a:cxnLst>
            <a:rect l="l" t="t" r="r" b="b"/>
            <a:pathLst>
              <a:path w="4130630" h="920839">
                <a:moveTo>
                  <a:pt x="0" y="920839"/>
                </a:moveTo>
                <a:cubicBezTo>
                  <a:pt x="1518634" y="743218"/>
                  <a:pt x="3037268" y="565597"/>
                  <a:pt x="3676919" y="412124"/>
                </a:cubicBezTo>
                <a:cubicBezTo>
                  <a:pt x="4316570" y="258651"/>
                  <a:pt x="4193147" y="107324"/>
                  <a:pt x="3837905"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Right 19">
            <a:extLst>
              <a:ext uri="{FF2B5EF4-FFF2-40B4-BE49-F238E27FC236}">
                <a16:creationId xmlns:a16="http://schemas.microsoft.com/office/drawing/2014/main" id="{34A2C809-3E16-48D0-9656-034D390EAA67}"/>
              </a:ext>
            </a:extLst>
          </p:cNvPr>
          <p:cNvSpPr/>
          <p:nvPr/>
        </p:nvSpPr>
        <p:spPr>
          <a:xfrm>
            <a:off x="6376302" y="3386662"/>
            <a:ext cx="2673098" cy="490517"/>
          </a:xfrm>
          <a:prstGeom prst="leftRightArrow">
            <a:avLst/>
          </a:prstGeom>
          <a:solidFill>
            <a:srgbClr val="05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eCommerce</a:t>
            </a:r>
          </a:p>
        </p:txBody>
      </p:sp>
      <p:sp>
        <p:nvSpPr>
          <p:cNvPr id="4" name="Speech Bubble: Rectangle 3">
            <a:extLst>
              <a:ext uri="{FF2B5EF4-FFF2-40B4-BE49-F238E27FC236}">
                <a16:creationId xmlns:a16="http://schemas.microsoft.com/office/drawing/2014/main" id="{861E8BA7-EB7B-3835-A92A-2FFD19D6A2B6}"/>
              </a:ext>
            </a:extLst>
          </p:cNvPr>
          <p:cNvSpPr/>
          <p:nvPr/>
        </p:nvSpPr>
        <p:spPr>
          <a:xfrm>
            <a:off x="3456927" y="1823537"/>
            <a:ext cx="2021563" cy="1252217"/>
          </a:xfrm>
          <a:prstGeom prst="wedgeRectCallout">
            <a:avLst>
              <a:gd name="adj1" fmla="val 113919"/>
              <a:gd name="adj2" fmla="val 103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All transactions have universal, basic data.</a:t>
            </a:r>
          </a:p>
        </p:txBody>
      </p:sp>
      <p:sp>
        <p:nvSpPr>
          <p:cNvPr id="14" name="Speech Bubble: Rectangle 13">
            <a:extLst>
              <a:ext uri="{FF2B5EF4-FFF2-40B4-BE49-F238E27FC236}">
                <a16:creationId xmlns:a16="http://schemas.microsoft.com/office/drawing/2014/main" id="{93918A2C-940E-A6BD-F644-F87234B254D3}"/>
              </a:ext>
            </a:extLst>
          </p:cNvPr>
          <p:cNvSpPr/>
          <p:nvPr/>
        </p:nvSpPr>
        <p:spPr>
          <a:xfrm>
            <a:off x="3456927" y="4000680"/>
            <a:ext cx="2021563" cy="1252217"/>
          </a:xfrm>
          <a:prstGeom prst="wedgeRectCallout">
            <a:avLst>
              <a:gd name="adj1" fmla="val 101457"/>
              <a:gd name="adj2" fmla="val -731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That universal, basic data is enough to answer sustainability questions.</a:t>
            </a:r>
          </a:p>
        </p:txBody>
      </p:sp>
    </p:spTree>
    <p:custDataLst>
      <p:tags r:id="rId1"/>
    </p:custDataLst>
    <p:extLst>
      <p:ext uri="{BB962C8B-B14F-4D97-AF65-F5344CB8AC3E}">
        <p14:creationId xmlns:p14="http://schemas.microsoft.com/office/powerpoint/2010/main" val="7680562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95D0AC-1083-4BF2-8331-E9D3C01BFDA5}"/>
              </a:ext>
            </a:extLst>
          </p:cNvPr>
          <p:cNvSpPr>
            <a:spLocks noGrp="1"/>
          </p:cNvSpPr>
          <p:nvPr>
            <p:ph type="sldNum" sz="quarter" idx="12"/>
          </p:nvPr>
        </p:nvSpPr>
        <p:spPr>
          <a:xfrm>
            <a:off x="11302316" y="6322101"/>
            <a:ext cx="930275" cy="184666"/>
          </a:xfrm>
        </p:spPr>
        <p:txBody>
          <a:bodyPr/>
          <a:lstStyle/>
          <a:p>
            <a:fld id="{0D76ED6D-61E4-47B1-B71F-B65993433194}" type="slidenum">
              <a:rPr lang="en-US" smtClean="0"/>
              <a:t>8</a:t>
            </a:fld>
            <a:endParaRPr lang="en-US"/>
          </a:p>
        </p:txBody>
      </p:sp>
      <p:sp>
        <p:nvSpPr>
          <p:cNvPr id="5" name="Subtitle 4">
            <a:extLst>
              <a:ext uri="{FF2B5EF4-FFF2-40B4-BE49-F238E27FC236}">
                <a16:creationId xmlns:a16="http://schemas.microsoft.com/office/drawing/2014/main" id="{44F50DD9-FAA0-4969-91C7-F2B34B6701A9}"/>
              </a:ext>
            </a:extLst>
          </p:cNvPr>
          <p:cNvSpPr>
            <a:spLocks noGrp="1"/>
          </p:cNvSpPr>
          <p:nvPr>
            <p:ph type="subTitle" idx="14"/>
          </p:nvPr>
        </p:nvSpPr>
        <p:spPr/>
        <p:txBody>
          <a:bodyPr/>
          <a:lstStyle/>
          <a:p>
            <a:r>
              <a:rPr lang="en-US" dirty="0"/>
              <a:t>Universal data in + interlocking nature of transactions = path to auditable observability </a:t>
            </a:r>
          </a:p>
        </p:txBody>
      </p:sp>
      <p:sp>
        <p:nvSpPr>
          <p:cNvPr id="6" name="Title 5">
            <a:extLst>
              <a:ext uri="{FF2B5EF4-FFF2-40B4-BE49-F238E27FC236}">
                <a16:creationId xmlns:a16="http://schemas.microsoft.com/office/drawing/2014/main" id="{BED21EC3-2CAF-4477-96CF-ECD18DD131BB}"/>
              </a:ext>
            </a:extLst>
          </p:cNvPr>
          <p:cNvSpPr>
            <a:spLocks noGrp="1"/>
          </p:cNvSpPr>
          <p:nvPr>
            <p:ph type="title"/>
          </p:nvPr>
        </p:nvSpPr>
        <p:spPr/>
        <p:txBody>
          <a:bodyPr/>
          <a:lstStyle/>
          <a:p>
            <a:r>
              <a:rPr lang="en-US" dirty="0"/>
              <a:t>Transactions Are Never Alone</a:t>
            </a:r>
          </a:p>
        </p:txBody>
      </p:sp>
      <p:sp>
        <p:nvSpPr>
          <p:cNvPr id="9" name="Freeform: Shape 8">
            <a:extLst>
              <a:ext uri="{FF2B5EF4-FFF2-40B4-BE49-F238E27FC236}">
                <a16:creationId xmlns:a16="http://schemas.microsoft.com/office/drawing/2014/main" id="{0C8937BF-ECCF-4D61-BC3A-BF46C9DB28E0}"/>
              </a:ext>
            </a:extLst>
          </p:cNvPr>
          <p:cNvSpPr/>
          <p:nvPr/>
        </p:nvSpPr>
        <p:spPr>
          <a:xfrm>
            <a:off x="6601682" y="2365688"/>
            <a:ext cx="4130630" cy="920839"/>
          </a:xfrm>
          <a:custGeom>
            <a:avLst/>
            <a:gdLst>
              <a:gd name="connsiteX0" fmla="*/ 0 w 4130630"/>
              <a:gd name="connsiteY0" fmla="*/ 920839 h 920839"/>
              <a:gd name="connsiteX1" fmla="*/ 3676919 w 4130630"/>
              <a:gd name="connsiteY1" fmla="*/ 412124 h 920839"/>
              <a:gd name="connsiteX2" fmla="*/ 3837905 w 4130630"/>
              <a:gd name="connsiteY2" fmla="*/ 0 h 920839"/>
            </a:gdLst>
            <a:ahLst/>
            <a:cxnLst>
              <a:cxn ang="0">
                <a:pos x="connsiteX0" y="connsiteY0"/>
              </a:cxn>
              <a:cxn ang="0">
                <a:pos x="connsiteX1" y="connsiteY1"/>
              </a:cxn>
              <a:cxn ang="0">
                <a:pos x="connsiteX2" y="connsiteY2"/>
              </a:cxn>
            </a:cxnLst>
            <a:rect l="l" t="t" r="r" b="b"/>
            <a:pathLst>
              <a:path w="4130630" h="920839">
                <a:moveTo>
                  <a:pt x="0" y="920839"/>
                </a:moveTo>
                <a:cubicBezTo>
                  <a:pt x="1518634" y="743218"/>
                  <a:pt x="3037268" y="565597"/>
                  <a:pt x="3676919" y="412124"/>
                </a:cubicBezTo>
                <a:cubicBezTo>
                  <a:pt x="4316570" y="258651"/>
                  <a:pt x="4193147" y="107324"/>
                  <a:pt x="3837905"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2AC9794-8B59-4BC9-8CB1-61FFDDFCAD51}"/>
              </a:ext>
            </a:extLst>
          </p:cNvPr>
          <p:cNvCxnSpPr>
            <a:cxnSpLocks/>
          </p:cNvCxnSpPr>
          <p:nvPr/>
        </p:nvCxnSpPr>
        <p:spPr>
          <a:xfrm>
            <a:off x="8681900" y="2312941"/>
            <a:ext cx="0" cy="42506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1AD99C3-4479-40EC-A371-697CF1ACE013}"/>
              </a:ext>
            </a:extLst>
          </p:cNvPr>
          <p:cNvSpPr txBox="1"/>
          <p:nvPr/>
        </p:nvSpPr>
        <p:spPr>
          <a:xfrm>
            <a:off x="7257113" y="2331291"/>
            <a:ext cx="824247" cy="336441"/>
          </a:xfrm>
          <a:prstGeom prst="rect">
            <a:avLst/>
          </a:prstGeom>
          <a:solidFill>
            <a:schemeClr val="bg1"/>
          </a:solidFill>
        </p:spPr>
        <p:txBody>
          <a:bodyPr vert="horz" wrap="square" lIns="0" tIns="0" rIns="0" bIns="0" rtlCol="0">
            <a:noAutofit/>
          </a:bodyPr>
          <a:lstStyle/>
          <a:p>
            <a:pPr algn="l"/>
            <a:r>
              <a:rPr lang="en-US" sz="1600" dirty="0"/>
              <a:t>Seller</a:t>
            </a:r>
          </a:p>
        </p:txBody>
      </p:sp>
      <p:sp>
        <p:nvSpPr>
          <p:cNvPr id="19" name="TextBox 18">
            <a:extLst>
              <a:ext uri="{FF2B5EF4-FFF2-40B4-BE49-F238E27FC236}">
                <a16:creationId xmlns:a16="http://schemas.microsoft.com/office/drawing/2014/main" id="{AF2C160D-1215-4BE4-9F72-F6C8A5099A5A}"/>
              </a:ext>
            </a:extLst>
          </p:cNvPr>
          <p:cNvSpPr txBox="1"/>
          <p:nvPr/>
        </p:nvSpPr>
        <p:spPr>
          <a:xfrm>
            <a:off x="9509342" y="2326469"/>
            <a:ext cx="824247" cy="336441"/>
          </a:xfrm>
          <a:prstGeom prst="rect">
            <a:avLst/>
          </a:prstGeom>
        </p:spPr>
        <p:txBody>
          <a:bodyPr vert="horz" wrap="square" lIns="0" tIns="0" rIns="0" bIns="0" rtlCol="0">
            <a:noAutofit/>
          </a:bodyPr>
          <a:lstStyle/>
          <a:p>
            <a:pPr algn="l"/>
            <a:r>
              <a:rPr lang="en-US" sz="1600" dirty="0"/>
              <a:t>Buyer</a:t>
            </a:r>
          </a:p>
        </p:txBody>
      </p:sp>
      <p:sp>
        <p:nvSpPr>
          <p:cNvPr id="20" name="Arrow: Left-Right 19">
            <a:extLst>
              <a:ext uri="{FF2B5EF4-FFF2-40B4-BE49-F238E27FC236}">
                <a16:creationId xmlns:a16="http://schemas.microsoft.com/office/drawing/2014/main" id="{34A2C809-3E16-48D0-9656-034D390EAA67}"/>
              </a:ext>
            </a:extLst>
          </p:cNvPr>
          <p:cNvSpPr/>
          <p:nvPr/>
        </p:nvSpPr>
        <p:spPr>
          <a:xfrm>
            <a:off x="6376302" y="3386662"/>
            <a:ext cx="2673098" cy="490517"/>
          </a:xfrm>
          <a:prstGeom prst="leftRightArrow">
            <a:avLst/>
          </a:prstGeom>
          <a:solidFill>
            <a:srgbClr val="05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eCommerce</a:t>
            </a:r>
          </a:p>
        </p:txBody>
      </p:sp>
      <p:sp>
        <p:nvSpPr>
          <p:cNvPr id="23" name="Arrow: Left-Right 22">
            <a:extLst>
              <a:ext uri="{FF2B5EF4-FFF2-40B4-BE49-F238E27FC236}">
                <a16:creationId xmlns:a16="http://schemas.microsoft.com/office/drawing/2014/main" id="{C56F3139-A005-4273-AEFB-E2B7CBE90884}"/>
              </a:ext>
            </a:extLst>
          </p:cNvPr>
          <p:cNvSpPr/>
          <p:nvPr/>
        </p:nvSpPr>
        <p:spPr>
          <a:xfrm>
            <a:off x="6443357" y="4828040"/>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Shipping Vendor</a:t>
            </a:r>
          </a:p>
        </p:txBody>
      </p:sp>
      <p:sp>
        <p:nvSpPr>
          <p:cNvPr id="46" name="TextBox 45">
            <a:extLst>
              <a:ext uri="{FF2B5EF4-FFF2-40B4-BE49-F238E27FC236}">
                <a16:creationId xmlns:a16="http://schemas.microsoft.com/office/drawing/2014/main" id="{4416356B-54B0-A381-34CF-AA80FF2AAF46}"/>
              </a:ext>
            </a:extLst>
          </p:cNvPr>
          <p:cNvSpPr txBox="1"/>
          <p:nvPr/>
        </p:nvSpPr>
        <p:spPr>
          <a:xfrm>
            <a:off x="11318191" y="4127277"/>
            <a:ext cx="914400" cy="914400"/>
          </a:xfrm>
          <a:prstGeom prst="rect">
            <a:avLst/>
          </a:prstGeom>
        </p:spPr>
        <p:txBody>
          <a:bodyPr vert="horz" wrap="square" lIns="0" tIns="0" rIns="0" bIns="0" rtlCol="0">
            <a:noAutofit/>
          </a:bodyPr>
          <a:lstStyle/>
          <a:p>
            <a:pPr algn="l"/>
            <a:endParaRPr lang="en-US" sz="1600" dirty="0"/>
          </a:p>
        </p:txBody>
      </p:sp>
      <p:sp>
        <p:nvSpPr>
          <p:cNvPr id="52" name="Arrow: Left-Right 51">
            <a:extLst>
              <a:ext uri="{FF2B5EF4-FFF2-40B4-BE49-F238E27FC236}">
                <a16:creationId xmlns:a16="http://schemas.microsoft.com/office/drawing/2014/main" id="{80E68FCC-EE10-6672-57AF-915DE49F8F77}"/>
              </a:ext>
            </a:extLst>
          </p:cNvPr>
          <p:cNvSpPr/>
          <p:nvPr/>
        </p:nvSpPr>
        <p:spPr>
          <a:xfrm>
            <a:off x="6402608" y="2528487"/>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Payment</a:t>
            </a:r>
          </a:p>
        </p:txBody>
      </p:sp>
      <p:sp>
        <p:nvSpPr>
          <p:cNvPr id="2" name="Arrow: Left-Right 1">
            <a:extLst>
              <a:ext uri="{FF2B5EF4-FFF2-40B4-BE49-F238E27FC236}">
                <a16:creationId xmlns:a16="http://schemas.microsoft.com/office/drawing/2014/main" id="{D4709308-932A-05FA-BC69-CCDBB1FA49C1}"/>
              </a:ext>
            </a:extLst>
          </p:cNvPr>
          <p:cNvSpPr/>
          <p:nvPr/>
        </p:nvSpPr>
        <p:spPr>
          <a:xfrm>
            <a:off x="6443357" y="5522405"/>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Tax Calc</a:t>
            </a:r>
          </a:p>
        </p:txBody>
      </p:sp>
      <p:sp>
        <p:nvSpPr>
          <p:cNvPr id="7" name="Speech Bubble: Rectangle 6">
            <a:extLst>
              <a:ext uri="{FF2B5EF4-FFF2-40B4-BE49-F238E27FC236}">
                <a16:creationId xmlns:a16="http://schemas.microsoft.com/office/drawing/2014/main" id="{3B73CA5F-B55D-828F-A3A9-07433FE34B30}"/>
              </a:ext>
            </a:extLst>
          </p:cNvPr>
          <p:cNvSpPr/>
          <p:nvPr/>
        </p:nvSpPr>
        <p:spPr>
          <a:xfrm>
            <a:off x="10077583" y="4360985"/>
            <a:ext cx="1803223" cy="1161420"/>
          </a:xfrm>
          <a:prstGeom prst="wedgeRectCallout">
            <a:avLst>
              <a:gd name="adj1" fmla="val -103107"/>
              <a:gd name="adj2" fmla="val 702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Speech Bubble: Rectangle 9">
            <a:extLst>
              <a:ext uri="{FF2B5EF4-FFF2-40B4-BE49-F238E27FC236}">
                <a16:creationId xmlns:a16="http://schemas.microsoft.com/office/drawing/2014/main" id="{066BAF01-E26D-E638-19EA-415161A77F57}"/>
              </a:ext>
            </a:extLst>
          </p:cNvPr>
          <p:cNvSpPr/>
          <p:nvPr/>
        </p:nvSpPr>
        <p:spPr>
          <a:xfrm>
            <a:off x="10077582" y="4353492"/>
            <a:ext cx="1803223" cy="1161420"/>
          </a:xfrm>
          <a:prstGeom prst="wedgeRectCallout">
            <a:avLst>
              <a:gd name="adj1" fmla="val -105357"/>
              <a:gd name="adj2" fmla="val 105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Speech Bubble: Rectangle 10">
            <a:extLst>
              <a:ext uri="{FF2B5EF4-FFF2-40B4-BE49-F238E27FC236}">
                <a16:creationId xmlns:a16="http://schemas.microsoft.com/office/drawing/2014/main" id="{C914950E-F850-D2A4-E08E-DE213DC02022}"/>
              </a:ext>
            </a:extLst>
          </p:cNvPr>
          <p:cNvSpPr/>
          <p:nvPr/>
        </p:nvSpPr>
        <p:spPr>
          <a:xfrm>
            <a:off x="10085887" y="4368478"/>
            <a:ext cx="1803223" cy="1161420"/>
          </a:xfrm>
          <a:prstGeom prst="wedgeRectCallout">
            <a:avLst>
              <a:gd name="adj1" fmla="val -108748"/>
              <a:gd name="adj2" fmla="val -11533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Speech Bubble: Rectangle 11">
            <a:extLst>
              <a:ext uri="{FF2B5EF4-FFF2-40B4-BE49-F238E27FC236}">
                <a16:creationId xmlns:a16="http://schemas.microsoft.com/office/drawing/2014/main" id="{0C3BD2AA-4691-3E06-4E7F-124C071253D2}"/>
              </a:ext>
            </a:extLst>
          </p:cNvPr>
          <p:cNvSpPr/>
          <p:nvPr/>
        </p:nvSpPr>
        <p:spPr>
          <a:xfrm>
            <a:off x="10002962" y="4056627"/>
            <a:ext cx="1969072" cy="1473272"/>
          </a:xfrm>
          <a:prstGeom prst="wedgeRectCallout">
            <a:avLst>
              <a:gd name="adj1" fmla="val -99134"/>
              <a:gd name="adj2" fmla="val -13887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All important transactional data intertwines with other transactional data</a:t>
            </a:r>
          </a:p>
        </p:txBody>
      </p:sp>
      <p:sp>
        <p:nvSpPr>
          <p:cNvPr id="8" name="TextBox 7">
            <a:extLst>
              <a:ext uri="{FF2B5EF4-FFF2-40B4-BE49-F238E27FC236}">
                <a16:creationId xmlns:a16="http://schemas.microsoft.com/office/drawing/2014/main" id="{AA4DF6F4-85B4-740D-C0C8-E908B442D287}"/>
              </a:ext>
            </a:extLst>
          </p:cNvPr>
          <p:cNvSpPr txBox="1"/>
          <p:nvPr/>
        </p:nvSpPr>
        <p:spPr>
          <a:xfrm>
            <a:off x="1268963" y="2855167"/>
            <a:ext cx="3056928" cy="2799184"/>
          </a:xfrm>
          <a:prstGeom prst="rect">
            <a:avLst/>
          </a:prstGeom>
        </p:spPr>
        <p:txBody>
          <a:bodyPr vert="horz" wrap="square" lIns="0" tIns="0" rIns="0" bIns="0" rtlCol="0">
            <a:noAutofit/>
          </a:bodyPr>
          <a:lstStyle/>
          <a:p>
            <a:pPr algn="l"/>
            <a:r>
              <a:rPr lang="en-US" sz="1600" dirty="0"/>
              <a:t>Given enough transactional data you create a dataset that audits itself.</a:t>
            </a:r>
          </a:p>
        </p:txBody>
      </p:sp>
    </p:spTree>
    <p:custDataLst>
      <p:tags r:id="rId1"/>
    </p:custDataLst>
    <p:extLst>
      <p:ext uri="{BB962C8B-B14F-4D97-AF65-F5344CB8AC3E}">
        <p14:creationId xmlns:p14="http://schemas.microsoft.com/office/powerpoint/2010/main" val="4375832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3" grpId="0" animBg="1"/>
      <p:bldP spid="52" grpId="0" animBg="1"/>
      <p:bldP spid="2" grpId="0" animBg="1"/>
      <p:bldP spid="7" grpId="0" animBg="1"/>
      <p:bldP spid="10" grpId="0" animBg="1"/>
      <p:bldP spid="11" grpId="0" animBg="1"/>
      <p:bldP spid="12"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A5E9918F-F76A-0D17-8B19-2C25501A957F}"/>
              </a:ext>
            </a:extLst>
          </p:cNvPr>
          <p:cNvCxnSpPr>
            <a:cxnSpLocks/>
          </p:cNvCxnSpPr>
          <p:nvPr/>
        </p:nvCxnSpPr>
        <p:spPr>
          <a:xfrm>
            <a:off x="2217093" y="2275419"/>
            <a:ext cx="0" cy="42506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B95D0AC-1083-4BF2-8331-E9D3C01BFDA5}"/>
              </a:ext>
            </a:extLst>
          </p:cNvPr>
          <p:cNvSpPr>
            <a:spLocks noGrp="1"/>
          </p:cNvSpPr>
          <p:nvPr>
            <p:ph type="sldNum" sz="quarter" idx="12"/>
          </p:nvPr>
        </p:nvSpPr>
        <p:spPr>
          <a:xfrm>
            <a:off x="11302316" y="6322101"/>
            <a:ext cx="930275" cy="184666"/>
          </a:xfrm>
        </p:spPr>
        <p:txBody>
          <a:bodyPr/>
          <a:lstStyle/>
          <a:p>
            <a:fld id="{0D76ED6D-61E4-47B1-B71F-B65993433194}" type="slidenum">
              <a:rPr lang="en-US" smtClean="0"/>
              <a:t>9</a:t>
            </a:fld>
            <a:endParaRPr lang="en-US"/>
          </a:p>
        </p:txBody>
      </p:sp>
      <p:sp>
        <p:nvSpPr>
          <p:cNvPr id="5" name="Subtitle 4">
            <a:extLst>
              <a:ext uri="{FF2B5EF4-FFF2-40B4-BE49-F238E27FC236}">
                <a16:creationId xmlns:a16="http://schemas.microsoft.com/office/drawing/2014/main" id="{44F50DD9-FAA0-4969-91C7-F2B34B6701A9}"/>
              </a:ext>
            </a:extLst>
          </p:cNvPr>
          <p:cNvSpPr>
            <a:spLocks noGrp="1"/>
          </p:cNvSpPr>
          <p:nvPr>
            <p:ph type="subTitle" idx="14"/>
          </p:nvPr>
        </p:nvSpPr>
        <p:spPr/>
        <p:txBody>
          <a:bodyPr/>
          <a:lstStyle/>
          <a:p>
            <a:r>
              <a:rPr lang="en-US" dirty="0"/>
              <a:t>Universal data in + interlocking nature of transactions = path to auditable observability </a:t>
            </a:r>
          </a:p>
        </p:txBody>
      </p:sp>
      <p:sp>
        <p:nvSpPr>
          <p:cNvPr id="6" name="Title 5">
            <a:extLst>
              <a:ext uri="{FF2B5EF4-FFF2-40B4-BE49-F238E27FC236}">
                <a16:creationId xmlns:a16="http://schemas.microsoft.com/office/drawing/2014/main" id="{BED21EC3-2CAF-4477-96CF-ECD18DD131BB}"/>
              </a:ext>
            </a:extLst>
          </p:cNvPr>
          <p:cNvSpPr>
            <a:spLocks noGrp="1"/>
          </p:cNvSpPr>
          <p:nvPr>
            <p:ph type="title"/>
          </p:nvPr>
        </p:nvSpPr>
        <p:spPr/>
        <p:txBody>
          <a:bodyPr/>
          <a:lstStyle/>
          <a:p>
            <a:r>
              <a:rPr lang="en-US" dirty="0"/>
              <a:t>Transactions Are Never Alone</a:t>
            </a:r>
          </a:p>
        </p:txBody>
      </p:sp>
      <p:sp>
        <p:nvSpPr>
          <p:cNvPr id="9" name="Freeform: Shape 8">
            <a:extLst>
              <a:ext uri="{FF2B5EF4-FFF2-40B4-BE49-F238E27FC236}">
                <a16:creationId xmlns:a16="http://schemas.microsoft.com/office/drawing/2014/main" id="{0C8937BF-ECCF-4D61-BC3A-BF46C9DB28E0}"/>
              </a:ext>
            </a:extLst>
          </p:cNvPr>
          <p:cNvSpPr/>
          <p:nvPr/>
        </p:nvSpPr>
        <p:spPr>
          <a:xfrm>
            <a:off x="6601682" y="2365688"/>
            <a:ext cx="4130630" cy="920839"/>
          </a:xfrm>
          <a:custGeom>
            <a:avLst/>
            <a:gdLst>
              <a:gd name="connsiteX0" fmla="*/ 0 w 4130630"/>
              <a:gd name="connsiteY0" fmla="*/ 920839 h 920839"/>
              <a:gd name="connsiteX1" fmla="*/ 3676919 w 4130630"/>
              <a:gd name="connsiteY1" fmla="*/ 412124 h 920839"/>
              <a:gd name="connsiteX2" fmla="*/ 3837905 w 4130630"/>
              <a:gd name="connsiteY2" fmla="*/ 0 h 920839"/>
            </a:gdLst>
            <a:ahLst/>
            <a:cxnLst>
              <a:cxn ang="0">
                <a:pos x="connsiteX0" y="connsiteY0"/>
              </a:cxn>
              <a:cxn ang="0">
                <a:pos x="connsiteX1" y="connsiteY1"/>
              </a:cxn>
              <a:cxn ang="0">
                <a:pos x="connsiteX2" y="connsiteY2"/>
              </a:cxn>
            </a:cxnLst>
            <a:rect l="l" t="t" r="r" b="b"/>
            <a:pathLst>
              <a:path w="4130630" h="920839">
                <a:moveTo>
                  <a:pt x="0" y="920839"/>
                </a:moveTo>
                <a:cubicBezTo>
                  <a:pt x="1518634" y="743218"/>
                  <a:pt x="3037268" y="565597"/>
                  <a:pt x="3676919" y="412124"/>
                </a:cubicBezTo>
                <a:cubicBezTo>
                  <a:pt x="4316570" y="258651"/>
                  <a:pt x="4193147" y="107324"/>
                  <a:pt x="3837905"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CC97B03D-C9DA-4114-AD4A-24AAB9DFC07B}"/>
              </a:ext>
            </a:extLst>
          </p:cNvPr>
          <p:cNvSpPr/>
          <p:nvPr/>
        </p:nvSpPr>
        <p:spPr>
          <a:xfrm>
            <a:off x="8325614" y="3829306"/>
            <a:ext cx="2992577" cy="46321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Procurement</a:t>
            </a:r>
          </a:p>
        </p:txBody>
      </p:sp>
      <p:cxnSp>
        <p:nvCxnSpPr>
          <p:cNvPr id="16" name="Straight Connector 15">
            <a:extLst>
              <a:ext uri="{FF2B5EF4-FFF2-40B4-BE49-F238E27FC236}">
                <a16:creationId xmlns:a16="http://schemas.microsoft.com/office/drawing/2014/main" id="{92AC9794-8B59-4BC9-8CB1-61FFDDFCAD51}"/>
              </a:ext>
            </a:extLst>
          </p:cNvPr>
          <p:cNvCxnSpPr>
            <a:cxnSpLocks/>
          </p:cNvCxnSpPr>
          <p:nvPr/>
        </p:nvCxnSpPr>
        <p:spPr>
          <a:xfrm>
            <a:off x="8681900" y="2312941"/>
            <a:ext cx="0" cy="42506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1AD99C3-4479-40EC-A371-697CF1ACE013}"/>
              </a:ext>
            </a:extLst>
          </p:cNvPr>
          <p:cNvSpPr txBox="1"/>
          <p:nvPr/>
        </p:nvSpPr>
        <p:spPr>
          <a:xfrm>
            <a:off x="7257113" y="2331291"/>
            <a:ext cx="824247" cy="336441"/>
          </a:xfrm>
          <a:prstGeom prst="rect">
            <a:avLst/>
          </a:prstGeom>
          <a:solidFill>
            <a:schemeClr val="bg1"/>
          </a:solidFill>
        </p:spPr>
        <p:txBody>
          <a:bodyPr vert="horz" wrap="square" lIns="0" tIns="0" rIns="0" bIns="0" rtlCol="0">
            <a:noAutofit/>
          </a:bodyPr>
          <a:lstStyle/>
          <a:p>
            <a:pPr algn="l"/>
            <a:r>
              <a:rPr lang="en-US" sz="1600" dirty="0"/>
              <a:t>Seller</a:t>
            </a:r>
          </a:p>
        </p:txBody>
      </p:sp>
      <p:sp>
        <p:nvSpPr>
          <p:cNvPr id="19" name="TextBox 18">
            <a:extLst>
              <a:ext uri="{FF2B5EF4-FFF2-40B4-BE49-F238E27FC236}">
                <a16:creationId xmlns:a16="http://schemas.microsoft.com/office/drawing/2014/main" id="{AF2C160D-1215-4BE4-9F72-F6C8A5099A5A}"/>
              </a:ext>
            </a:extLst>
          </p:cNvPr>
          <p:cNvSpPr txBox="1"/>
          <p:nvPr/>
        </p:nvSpPr>
        <p:spPr>
          <a:xfrm>
            <a:off x="9509342" y="2326469"/>
            <a:ext cx="824247" cy="336441"/>
          </a:xfrm>
          <a:prstGeom prst="rect">
            <a:avLst/>
          </a:prstGeom>
        </p:spPr>
        <p:txBody>
          <a:bodyPr vert="horz" wrap="square" lIns="0" tIns="0" rIns="0" bIns="0" rtlCol="0">
            <a:noAutofit/>
          </a:bodyPr>
          <a:lstStyle/>
          <a:p>
            <a:pPr algn="l"/>
            <a:r>
              <a:rPr lang="en-US" sz="1600" dirty="0"/>
              <a:t>Buyer</a:t>
            </a:r>
          </a:p>
        </p:txBody>
      </p:sp>
      <p:sp>
        <p:nvSpPr>
          <p:cNvPr id="20" name="Arrow: Left-Right 19">
            <a:extLst>
              <a:ext uri="{FF2B5EF4-FFF2-40B4-BE49-F238E27FC236}">
                <a16:creationId xmlns:a16="http://schemas.microsoft.com/office/drawing/2014/main" id="{34A2C809-3E16-48D0-9656-034D390EAA67}"/>
              </a:ext>
            </a:extLst>
          </p:cNvPr>
          <p:cNvSpPr/>
          <p:nvPr/>
        </p:nvSpPr>
        <p:spPr>
          <a:xfrm>
            <a:off x="6376302" y="3386662"/>
            <a:ext cx="2673098" cy="490517"/>
          </a:xfrm>
          <a:prstGeom prst="leftRightArrow">
            <a:avLst/>
          </a:prstGeom>
          <a:solidFill>
            <a:srgbClr val="05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eCommerce</a:t>
            </a:r>
          </a:p>
        </p:txBody>
      </p:sp>
      <p:sp>
        <p:nvSpPr>
          <p:cNvPr id="23" name="Arrow: Left-Right 22">
            <a:extLst>
              <a:ext uri="{FF2B5EF4-FFF2-40B4-BE49-F238E27FC236}">
                <a16:creationId xmlns:a16="http://schemas.microsoft.com/office/drawing/2014/main" id="{C56F3139-A005-4273-AEFB-E2B7CBE90884}"/>
              </a:ext>
            </a:extLst>
          </p:cNvPr>
          <p:cNvSpPr/>
          <p:nvPr/>
        </p:nvSpPr>
        <p:spPr>
          <a:xfrm>
            <a:off x="6443357" y="4828040"/>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Shipping Vendor</a:t>
            </a:r>
          </a:p>
        </p:txBody>
      </p:sp>
      <p:sp>
        <p:nvSpPr>
          <p:cNvPr id="25" name="Arrow: Left-Right 24">
            <a:extLst>
              <a:ext uri="{FF2B5EF4-FFF2-40B4-BE49-F238E27FC236}">
                <a16:creationId xmlns:a16="http://schemas.microsoft.com/office/drawing/2014/main" id="{D70E7DB5-355B-4359-A288-98380DD069B9}"/>
              </a:ext>
            </a:extLst>
          </p:cNvPr>
          <p:cNvSpPr/>
          <p:nvPr/>
        </p:nvSpPr>
        <p:spPr>
          <a:xfrm>
            <a:off x="3340285" y="4193918"/>
            <a:ext cx="4403609" cy="490517"/>
          </a:xfrm>
          <a:prstGeom prst="leftRightArrow">
            <a:avLst/>
          </a:prstGeom>
          <a:solidFill>
            <a:srgbClr val="05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Inventory</a:t>
            </a:r>
          </a:p>
        </p:txBody>
      </p:sp>
      <p:sp>
        <p:nvSpPr>
          <p:cNvPr id="26" name="Arrow: Left-Right 25">
            <a:extLst>
              <a:ext uri="{FF2B5EF4-FFF2-40B4-BE49-F238E27FC236}">
                <a16:creationId xmlns:a16="http://schemas.microsoft.com/office/drawing/2014/main" id="{D45BAF83-8C00-4DA9-AE3B-C9D8ECE69F29}"/>
              </a:ext>
            </a:extLst>
          </p:cNvPr>
          <p:cNvSpPr/>
          <p:nvPr/>
        </p:nvSpPr>
        <p:spPr>
          <a:xfrm>
            <a:off x="1764633" y="3807997"/>
            <a:ext cx="2673098" cy="490517"/>
          </a:xfrm>
          <a:prstGeom prst="leftRightArrow">
            <a:avLst/>
          </a:prstGeom>
          <a:solidFill>
            <a:srgbClr val="05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Procurement</a:t>
            </a:r>
          </a:p>
        </p:txBody>
      </p:sp>
      <p:sp>
        <p:nvSpPr>
          <p:cNvPr id="45" name="TextBox 44">
            <a:extLst>
              <a:ext uri="{FF2B5EF4-FFF2-40B4-BE49-F238E27FC236}">
                <a16:creationId xmlns:a16="http://schemas.microsoft.com/office/drawing/2014/main" id="{8F6BFB9B-A053-95E1-8CED-6C5494B90185}"/>
              </a:ext>
            </a:extLst>
          </p:cNvPr>
          <p:cNvSpPr txBox="1"/>
          <p:nvPr/>
        </p:nvSpPr>
        <p:spPr>
          <a:xfrm>
            <a:off x="1022740" y="2903636"/>
            <a:ext cx="914400" cy="914400"/>
          </a:xfrm>
          <a:prstGeom prst="rect">
            <a:avLst/>
          </a:prstGeom>
        </p:spPr>
        <p:txBody>
          <a:bodyPr vert="horz" wrap="square" lIns="0" tIns="0" rIns="0" bIns="0" rtlCol="0">
            <a:noAutofit/>
          </a:bodyPr>
          <a:lstStyle/>
          <a:p>
            <a:pPr algn="l"/>
            <a:endParaRPr lang="en-US" sz="1600" dirty="0"/>
          </a:p>
        </p:txBody>
      </p:sp>
      <p:sp>
        <p:nvSpPr>
          <p:cNvPr id="48" name="TextBox 47">
            <a:extLst>
              <a:ext uri="{FF2B5EF4-FFF2-40B4-BE49-F238E27FC236}">
                <a16:creationId xmlns:a16="http://schemas.microsoft.com/office/drawing/2014/main" id="{47DB7BA9-E5EE-87EB-D927-4546C46CC28A}"/>
              </a:ext>
            </a:extLst>
          </p:cNvPr>
          <p:cNvSpPr txBox="1"/>
          <p:nvPr/>
        </p:nvSpPr>
        <p:spPr>
          <a:xfrm>
            <a:off x="1346931" y="2278828"/>
            <a:ext cx="824247" cy="336441"/>
          </a:xfrm>
          <a:prstGeom prst="rect">
            <a:avLst/>
          </a:prstGeom>
        </p:spPr>
        <p:txBody>
          <a:bodyPr vert="horz" wrap="square" lIns="0" tIns="0" rIns="0" bIns="0" rtlCol="0">
            <a:noAutofit/>
          </a:bodyPr>
          <a:lstStyle/>
          <a:p>
            <a:pPr algn="l"/>
            <a:r>
              <a:rPr lang="en-US" sz="1600" dirty="0"/>
              <a:t>Seller</a:t>
            </a:r>
          </a:p>
        </p:txBody>
      </p:sp>
      <p:sp>
        <p:nvSpPr>
          <p:cNvPr id="49" name="TextBox 48">
            <a:extLst>
              <a:ext uri="{FF2B5EF4-FFF2-40B4-BE49-F238E27FC236}">
                <a16:creationId xmlns:a16="http://schemas.microsoft.com/office/drawing/2014/main" id="{5F2EA8D8-731D-8D0F-9EF9-8EC6116E7A82}"/>
              </a:ext>
            </a:extLst>
          </p:cNvPr>
          <p:cNvSpPr txBox="1"/>
          <p:nvPr/>
        </p:nvSpPr>
        <p:spPr>
          <a:xfrm>
            <a:off x="2516038" y="2273726"/>
            <a:ext cx="824247" cy="336441"/>
          </a:xfrm>
          <a:prstGeom prst="rect">
            <a:avLst/>
          </a:prstGeom>
          <a:solidFill>
            <a:schemeClr val="bg1"/>
          </a:solidFill>
        </p:spPr>
        <p:txBody>
          <a:bodyPr vert="horz" wrap="square" lIns="0" tIns="0" rIns="0" bIns="0" rtlCol="0">
            <a:noAutofit/>
          </a:bodyPr>
          <a:lstStyle/>
          <a:p>
            <a:pPr algn="l"/>
            <a:r>
              <a:rPr lang="en-US" sz="1600" dirty="0"/>
              <a:t>Buyer</a:t>
            </a:r>
          </a:p>
        </p:txBody>
      </p:sp>
      <p:sp>
        <p:nvSpPr>
          <p:cNvPr id="52" name="Arrow: Left-Right 51">
            <a:extLst>
              <a:ext uri="{FF2B5EF4-FFF2-40B4-BE49-F238E27FC236}">
                <a16:creationId xmlns:a16="http://schemas.microsoft.com/office/drawing/2014/main" id="{80E68FCC-EE10-6672-57AF-915DE49F8F77}"/>
              </a:ext>
            </a:extLst>
          </p:cNvPr>
          <p:cNvSpPr/>
          <p:nvPr/>
        </p:nvSpPr>
        <p:spPr>
          <a:xfrm>
            <a:off x="6402608" y="2528487"/>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Payment</a:t>
            </a:r>
          </a:p>
        </p:txBody>
      </p:sp>
      <p:sp>
        <p:nvSpPr>
          <p:cNvPr id="54" name="Arrow: Left-Right 53">
            <a:extLst>
              <a:ext uri="{FF2B5EF4-FFF2-40B4-BE49-F238E27FC236}">
                <a16:creationId xmlns:a16="http://schemas.microsoft.com/office/drawing/2014/main" id="{C6F7E941-56D9-7B9D-77B8-D2257C90E986}"/>
              </a:ext>
            </a:extLst>
          </p:cNvPr>
          <p:cNvSpPr/>
          <p:nvPr/>
        </p:nvSpPr>
        <p:spPr>
          <a:xfrm>
            <a:off x="8316393" y="2983583"/>
            <a:ext cx="2992577" cy="46321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Payment</a:t>
            </a:r>
          </a:p>
        </p:txBody>
      </p:sp>
      <p:sp>
        <p:nvSpPr>
          <p:cNvPr id="58" name="Arrow: Left-Right 57">
            <a:extLst>
              <a:ext uri="{FF2B5EF4-FFF2-40B4-BE49-F238E27FC236}">
                <a16:creationId xmlns:a16="http://schemas.microsoft.com/office/drawing/2014/main" id="{BF81E977-9941-BF5A-E83A-FD052B419D25}"/>
              </a:ext>
            </a:extLst>
          </p:cNvPr>
          <p:cNvSpPr/>
          <p:nvPr/>
        </p:nvSpPr>
        <p:spPr>
          <a:xfrm>
            <a:off x="1757671" y="2661507"/>
            <a:ext cx="2673098" cy="463213"/>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Payment</a:t>
            </a:r>
          </a:p>
        </p:txBody>
      </p:sp>
      <p:sp>
        <p:nvSpPr>
          <p:cNvPr id="39" name="Arrow: Left-Right 38">
            <a:extLst>
              <a:ext uri="{FF2B5EF4-FFF2-40B4-BE49-F238E27FC236}">
                <a16:creationId xmlns:a16="http://schemas.microsoft.com/office/drawing/2014/main" id="{743A0A5D-FD9D-D6A2-85D9-B6A48238FBF4}"/>
              </a:ext>
            </a:extLst>
          </p:cNvPr>
          <p:cNvSpPr/>
          <p:nvPr/>
        </p:nvSpPr>
        <p:spPr>
          <a:xfrm>
            <a:off x="594681" y="4783554"/>
            <a:ext cx="2673098" cy="490517"/>
          </a:xfrm>
          <a:prstGeom prst="leftRightArrow">
            <a:avLst/>
          </a:prstGeom>
          <a:solidFill>
            <a:srgbClr val="0BA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Commerce Solution</a:t>
            </a:r>
          </a:p>
        </p:txBody>
      </p:sp>
      <p:sp>
        <p:nvSpPr>
          <p:cNvPr id="40" name="Arrow: Left-Right 39">
            <a:extLst>
              <a:ext uri="{FF2B5EF4-FFF2-40B4-BE49-F238E27FC236}">
                <a16:creationId xmlns:a16="http://schemas.microsoft.com/office/drawing/2014/main" id="{59841EC3-7637-0173-A7BD-DC151D96DC67}"/>
              </a:ext>
            </a:extLst>
          </p:cNvPr>
          <p:cNvSpPr/>
          <p:nvPr/>
        </p:nvSpPr>
        <p:spPr>
          <a:xfrm>
            <a:off x="594681" y="5796777"/>
            <a:ext cx="2673098" cy="490517"/>
          </a:xfrm>
          <a:prstGeom prst="leftRightArrow">
            <a:avLst/>
          </a:prstGeom>
          <a:solidFill>
            <a:srgbClr val="0BA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Shipping Vendor</a:t>
            </a:r>
          </a:p>
        </p:txBody>
      </p:sp>
      <p:sp>
        <p:nvSpPr>
          <p:cNvPr id="41" name="Arrow: Left-Right 40">
            <a:extLst>
              <a:ext uri="{FF2B5EF4-FFF2-40B4-BE49-F238E27FC236}">
                <a16:creationId xmlns:a16="http://schemas.microsoft.com/office/drawing/2014/main" id="{EF32FD64-F600-A6AD-5005-348E69A898DB}"/>
              </a:ext>
            </a:extLst>
          </p:cNvPr>
          <p:cNvSpPr/>
          <p:nvPr/>
        </p:nvSpPr>
        <p:spPr>
          <a:xfrm>
            <a:off x="584755" y="3033039"/>
            <a:ext cx="2673098" cy="490517"/>
          </a:xfrm>
          <a:prstGeom prst="leftRightArrow">
            <a:avLst/>
          </a:prstGeom>
          <a:solidFill>
            <a:srgbClr val="0BA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Payment</a:t>
            </a:r>
          </a:p>
        </p:txBody>
      </p:sp>
      <p:sp>
        <p:nvSpPr>
          <p:cNvPr id="2" name="Arrow: Left-Right 1">
            <a:extLst>
              <a:ext uri="{FF2B5EF4-FFF2-40B4-BE49-F238E27FC236}">
                <a16:creationId xmlns:a16="http://schemas.microsoft.com/office/drawing/2014/main" id="{D4709308-932A-05FA-BC69-CCDBB1FA49C1}"/>
              </a:ext>
            </a:extLst>
          </p:cNvPr>
          <p:cNvSpPr/>
          <p:nvPr/>
        </p:nvSpPr>
        <p:spPr>
          <a:xfrm>
            <a:off x="6443357" y="5522405"/>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Tax Calc</a:t>
            </a:r>
          </a:p>
        </p:txBody>
      </p:sp>
    </p:spTree>
    <p:custDataLst>
      <p:tags r:id="rId1"/>
    </p:custDataLst>
    <p:extLst>
      <p:ext uri="{BB962C8B-B14F-4D97-AF65-F5344CB8AC3E}">
        <p14:creationId xmlns:p14="http://schemas.microsoft.com/office/powerpoint/2010/main" val="21166539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p:bldP spid="23" grpId="0" animBg="1"/>
      <p:bldP spid="25" grpId="0" animBg="1"/>
      <p:bldP spid="26" grpId="0" animBg="1"/>
      <p:bldP spid="48" grpId="0"/>
      <p:bldP spid="49" grpId="0" animBg="1"/>
      <p:bldP spid="52" grpId="0" animBg="1"/>
      <p:bldP spid="54" grpId="0" animBg="1"/>
      <p:bldP spid="58" grpId="0" animBg="1"/>
      <p:bldP spid="39" grpId="0" animBg="1"/>
      <p:bldP spid="40" grpId="0" animBg="1"/>
      <p:bldP spid="41"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4|26.3"/>
</p:tagLst>
</file>

<file path=ppt/tags/tag2.xml><?xml version="1.0" encoding="utf-8"?>
<p:tagLst xmlns:a="http://schemas.openxmlformats.org/drawingml/2006/main" xmlns:r="http://schemas.openxmlformats.org/officeDocument/2006/relationships" xmlns:p="http://schemas.openxmlformats.org/presentationml/2006/main">
  <p:tag name="TIMING" val="|24.6"/>
</p:tagLst>
</file>

<file path=ppt/tags/tag3.xml><?xml version="1.0" encoding="utf-8"?>
<p:tagLst xmlns:a="http://schemas.openxmlformats.org/drawingml/2006/main" xmlns:r="http://schemas.openxmlformats.org/officeDocument/2006/relationships" xmlns:p="http://schemas.openxmlformats.org/presentationml/2006/main">
  <p:tag name="TIMING" val="|24.6"/>
</p:tagLst>
</file>

<file path=ppt/tags/tag4.xml><?xml version="1.0" encoding="utf-8"?>
<p:tagLst xmlns:a="http://schemas.openxmlformats.org/drawingml/2006/main" xmlns:r="http://schemas.openxmlformats.org/officeDocument/2006/relationships" xmlns:p="http://schemas.openxmlformats.org/presentationml/2006/main">
  <p:tag name="TIMING" val="|8.9|3.9|17.9|15.2"/>
</p:tagLst>
</file>

<file path=ppt/tags/tag5.xml><?xml version="1.0" encoding="utf-8"?>
<p:tagLst xmlns:a="http://schemas.openxmlformats.org/drawingml/2006/main" xmlns:r="http://schemas.openxmlformats.org/officeDocument/2006/relationships" xmlns:p="http://schemas.openxmlformats.org/presentationml/2006/main">
  <p:tag name="TIMING" val="|8.9|3.9|17.9|15.2"/>
</p:tagLst>
</file>

<file path=ppt/tags/tag6.xml><?xml version="1.0" encoding="utf-8"?>
<p:tagLst xmlns:a="http://schemas.openxmlformats.org/drawingml/2006/main" xmlns:r="http://schemas.openxmlformats.org/officeDocument/2006/relationships" xmlns:p="http://schemas.openxmlformats.org/presentationml/2006/main">
  <p:tag name="TIMING" val="|8.9|3.9|17.9|15.2"/>
</p:tagLst>
</file>

<file path=ppt/tags/tag7.xml><?xml version="1.0" encoding="utf-8"?>
<p:tagLst xmlns:a="http://schemas.openxmlformats.org/drawingml/2006/main" xmlns:r="http://schemas.openxmlformats.org/officeDocument/2006/relationships" xmlns:p="http://schemas.openxmlformats.org/presentationml/2006/main">
  <p:tag name="TIMING" val="|23.4|68.9"/>
</p:tagLst>
</file>

<file path=ppt/tags/tag8.xml><?xml version="1.0" encoding="utf-8"?>
<p:tagLst xmlns:a="http://schemas.openxmlformats.org/drawingml/2006/main" xmlns:r="http://schemas.openxmlformats.org/officeDocument/2006/relationships" xmlns:p="http://schemas.openxmlformats.org/presentationml/2006/main">
  <p:tag name="TIMING" val="|26|5.7|7"/>
</p:tagLst>
</file>

<file path=ppt/tags/tag9.xml><?xml version="1.0" encoding="utf-8"?>
<p:tagLst xmlns:a="http://schemas.openxmlformats.org/drawingml/2006/main" xmlns:r="http://schemas.openxmlformats.org/officeDocument/2006/relationships" xmlns:p="http://schemas.openxmlformats.org/presentationml/2006/main">
  <p:tag name="TIMING" val="|12.4|4.3"/>
</p:tagLst>
</file>

<file path=ppt/theme/theme1.xml><?xml version="1.0" encoding="utf-8"?>
<a:theme xmlns:a="http://schemas.openxmlformats.org/drawingml/2006/main" name="1_Avalara">
  <a:themeElements>
    <a:clrScheme name="Avalara 2020">
      <a:dk1>
        <a:srgbClr val="3A3B3C"/>
      </a:dk1>
      <a:lt1>
        <a:srgbClr val="FFFFFF"/>
      </a:lt1>
      <a:dk2>
        <a:srgbClr val="919195"/>
      </a:dk2>
      <a:lt2>
        <a:srgbClr val="E7E6E7"/>
      </a:lt2>
      <a:accent1>
        <a:srgbClr val="0BA193"/>
      </a:accent1>
      <a:accent2>
        <a:srgbClr val="38A632"/>
      </a:accent2>
      <a:accent3>
        <a:srgbClr val="8D95A6"/>
      </a:accent3>
      <a:accent4>
        <a:srgbClr val="7F3391"/>
      </a:accent4>
      <a:accent5>
        <a:srgbClr val="059BD2"/>
      </a:accent5>
      <a:accent6>
        <a:srgbClr val="FC6600"/>
      </a:accent6>
      <a:hlink>
        <a:srgbClr val="059BD2"/>
      </a:hlink>
      <a:folHlink>
        <a:srgbClr val="0C7BAB"/>
      </a:folHlink>
    </a:clrScheme>
    <a:fontScheme name="Avalara Mulish">
      <a:majorFont>
        <a:latin typeface="Mulish"/>
        <a:ea typeface=""/>
        <a:cs typeface=""/>
      </a:majorFont>
      <a:minorFont>
        <a:latin typeface="Mulis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oAutofit/>
      </a:bodyPr>
      <a:lstStyle>
        <a:defPPr algn="l">
          <a:defRPr sz="1600" dirty="0" smtClean="0"/>
        </a:defPPr>
      </a:lstStyle>
    </a:txDef>
  </a:objectDefaults>
  <a:extraClrSchemeLst/>
  <a:custClrLst>
    <a:custClr name="Chart 1">
      <a:srgbClr val="015F87"/>
    </a:custClr>
    <a:custClr name="Chart 2">
      <a:srgbClr val="059BD2"/>
    </a:custClr>
    <a:custClr name="Chart 3">
      <a:srgbClr val="008075"/>
    </a:custClr>
    <a:custClr name="Chart 4">
      <a:srgbClr val="0BA194"/>
    </a:custClr>
    <a:custClr name="Chart 5">
      <a:srgbClr val="22821D"/>
    </a:custClr>
    <a:custClr name="Chart 6">
      <a:srgbClr val="38A632"/>
    </a:custClr>
    <a:custClr name="Chart 7">
      <a:srgbClr val="8D95A6"/>
    </a:custClr>
    <a:custClr name="Chart 8">
      <a:srgbClr val="D1D5DB"/>
    </a:custClr>
    <a:custClr name="null">
      <a:srgbClr val="FFFFFF"/>
    </a:custClr>
    <a:custClr name="null">
      <a:srgbClr val="FFFFFF"/>
    </a:custClr>
    <a:custClr name="Dark Blue">
      <a:srgbClr val="014F70"/>
    </a:custClr>
    <a:custClr name="Icon Blue">
      <a:srgbClr val="3687BE"/>
    </a:custClr>
    <a:custClr name="Dark Purple">
      <a:srgbClr val="642374"/>
    </a:custClr>
    <a:custClr name="Light Purple">
      <a:srgbClr val="C274D6"/>
    </a:custClr>
    <a:custClr name="Yellow">
      <a:srgbClr val="FFCF0F"/>
    </a:custClr>
    <a:custClr name="Light Orange">
      <a:srgbClr val="FF9751"/>
    </a:custClr>
    <a:custClr name="Red">
      <a:srgbClr val="D92B2B"/>
    </a:custClr>
    <a:custClr name="Light Gray">
      <a:srgbClr val="E7E6E7"/>
    </a:custClr>
  </a:custClrLst>
  <a:extLst>
    <a:ext uri="{05A4C25C-085E-4340-85A3-A5531E510DB2}">
      <thm15:themeFamily xmlns:thm15="http://schemas.microsoft.com/office/thememl/2012/main" name="Avalara_2020_Mulish" id="{6765BC23-61DD-DC45-84F2-5CAC9E700461}" vid="{9D9441BE-FC03-DE46-8696-73F7E5C2F2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275764</TotalTime>
  <Words>961</Words>
  <Application>Microsoft Office PowerPoint</Application>
  <PresentationFormat>Widescreen</PresentationFormat>
  <Paragraphs>282</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Corbel</vt:lpstr>
      <vt:lpstr>Mulish</vt:lpstr>
      <vt:lpstr>Roboto</vt:lpstr>
      <vt:lpstr>1_Avalara</vt:lpstr>
      <vt:lpstr>PowerPoint Presentation</vt:lpstr>
      <vt:lpstr>ESG/Sustainability Data</vt:lpstr>
      <vt:lpstr>What Behavior Are Driving?</vt:lpstr>
      <vt:lpstr>We Can Make Sustainability Observable</vt:lpstr>
      <vt:lpstr>See the World As a Series of Transactions</vt:lpstr>
      <vt:lpstr>PowerPoint Presentation</vt:lpstr>
      <vt:lpstr>Transactions Are Never Unique and Never Alone</vt:lpstr>
      <vt:lpstr>Transactions Are Never Alone</vt:lpstr>
      <vt:lpstr>Transactions Are Never Alone</vt:lpstr>
      <vt:lpstr>Where to Create Competition</vt:lpstr>
      <vt:lpstr>Logging Sustainability Data Must Be Normalized</vt:lpstr>
      <vt:lpstr>Conflicting Requirements for Auditable Solution</vt:lpstr>
      <vt:lpstr>How to Enable Standardization and Auditability </vt:lpstr>
      <vt:lpstr>Cost of Fraud and Business Opportunity</vt:lpstr>
      <vt:lpstr>Oxford’s Commission on Sustainability Data </vt:lpstr>
      <vt:lpstr>Working examples of interlocking data.</vt:lpstr>
      <vt:lpstr>Data Elements Are Universal</vt:lpstr>
      <vt:lpstr>Data Elements Are Universal</vt:lpstr>
      <vt:lpstr>Data Elements Are Universal</vt:lpstr>
      <vt:lpstr>Data Elements Are Universal</vt:lpstr>
      <vt:lpstr>Data Elements Are Universal</vt:lpstr>
      <vt:lpstr>Concept Spans Many Elements of ESG</vt:lpstr>
      <vt:lpstr>Concept Spans Many Elements of ESG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Together: Avalara Strategic Alliances</dc:title>
  <dc:creator>Jeff Sobers</dc:creator>
  <cp:lastModifiedBy>Anders Knox</cp:lastModifiedBy>
  <cp:revision>50</cp:revision>
  <dcterms:created xsi:type="dcterms:W3CDTF">2022-02-16T13:45:29Z</dcterms:created>
  <dcterms:modified xsi:type="dcterms:W3CDTF">2023-09-12T09:15:34Z</dcterms:modified>
</cp:coreProperties>
</file>