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35"/>
  </p:notesMasterIdLst>
  <p:sldIdLst>
    <p:sldId id="2147480311" r:id="rId6"/>
    <p:sldId id="2147309114" r:id="rId7"/>
    <p:sldId id="2147480308" r:id="rId8"/>
    <p:sldId id="2147309766" r:id="rId9"/>
    <p:sldId id="2147309764" r:id="rId10"/>
    <p:sldId id="2147309786" r:id="rId11"/>
    <p:sldId id="2147480309" r:id="rId12"/>
    <p:sldId id="2147309775" r:id="rId13"/>
    <p:sldId id="2147480310" r:id="rId14"/>
    <p:sldId id="2147480301" r:id="rId15"/>
    <p:sldId id="2147309777" r:id="rId16"/>
    <p:sldId id="2147480275" r:id="rId17"/>
    <p:sldId id="2146847422" r:id="rId18"/>
    <p:sldId id="2147309783" r:id="rId19"/>
    <p:sldId id="256" r:id="rId20"/>
    <p:sldId id="257" r:id="rId21"/>
    <p:sldId id="258" r:id="rId22"/>
    <p:sldId id="2147480313" r:id="rId23"/>
    <p:sldId id="265" r:id="rId24"/>
    <p:sldId id="266" r:id="rId25"/>
    <p:sldId id="2147480314" r:id="rId26"/>
    <p:sldId id="2147480315" r:id="rId27"/>
    <p:sldId id="2147480316" r:id="rId28"/>
    <p:sldId id="2147480317" r:id="rId29"/>
    <p:sldId id="2147480318" r:id="rId30"/>
    <p:sldId id="267" r:id="rId31"/>
    <p:sldId id="259" r:id="rId32"/>
    <p:sldId id="260"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0D7B4-7513-4F22-A795-A07A346F6076}" v="288" dt="2024-03-08T09:44:09.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0187AB9-7FCB-4500-B837-5C6DA1E1A9C8}" type="doc">
      <dgm:prSet loTypeId="urn:microsoft.com/office/officeart/2005/8/layout/cycle8" loCatId="cycle" qsTypeId="urn:microsoft.com/office/officeart/2005/8/quickstyle/simple1" qsCatId="simple" csTypeId="urn:microsoft.com/office/officeart/2005/8/colors/accent6_2" csCatId="accent6" phldr="1"/>
      <dgm:spPr/>
    </dgm:pt>
    <dgm:pt modelId="{FC9B6217-A448-44CA-B8E3-E6DFCC1153FF}">
      <dgm:prSet phldrT="[Text]"/>
      <dgm:spPr/>
      <dgm:t>
        <a:bodyPr/>
        <a:lstStyle/>
        <a:p>
          <a:r>
            <a:rPr lang="en-US"/>
            <a:t>Market understands advantage</a:t>
          </a:r>
        </a:p>
      </dgm:t>
    </dgm:pt>
    <dgm:pt modelId="{F85F5826-753F-4491-92C4-A10F51D5B54A}" type="parTrans" cxnId="{CC350485-B7A2-45E9-BB20-21C2C06ABFE0}">
      <dgm:prSet/>
      <dgm:spPr/>
      <dgm:t>
        <a:bodyPr/>
        <a:lstStyle/>
        <a:p>
          <a:endParaRPr lang="en-US"/>
        </a:p>
      </dgm:t>
    </dgm:pt>
    <dgm:pt modelId="{9F203271-714F-4F45-9997-6A2F653BF6A1}" type="sibTrans" cxnId="{CC350485-B7A2-45E9-BB20-21C2C06ABFE0}">
      <dgm:prSet/>
      <dgm:spPr/>
      <dgm:t>
        <a:bodyPr/>
        <a:lstStyle/>
        <a:p>
          <a:endParaRPr lang="en-US"/>
        </a:p>
      </dgm:t>
    </dgm:pt>
    <dgm:pt modelId="{A5660193-2139-4516-B833-E3BF87240A86}">
      <dgm:prSet phldrT="[Text]"/>
      <dgm:spPr/>
      <dgm:t>
        <a:bodyPr/>
        <a:lstStyle/>
        <a:p>
          <a:r>
            <a:rPr lang="en-US"/>
            <a:t>Market rewards</a:t>
          </a:r>
        </a:p>
      </dgm:t>
    </dgm:pt>
    <dgm:pt modelId="{74DDA9BE-EE59-4D37-A0E7-4BD33BDEF31C}" type="parTrans" cxnId="{30BD71E7-E04D-487C-B3D3-EC4FC384C812}">
      <dgm:prSet/>
      <dgm:spPr/>
      <dgm:t>
        <a:bodyPr/>
        <a:lstStyle/>
        <a:p>
          <a:endParaRPr lang="en-US"/>
        </a:p>
      </dgm:t>
    </dgm:pt>
    <dgm:pt modelId="{457DC34F-AB82-44D5-95A8-BD49B8EF9FA7}" type="sibTrans" cxnId="{30BD71E7-E04D-487C-B3D3-EC4FC384C812}">
      <dgm:prSet/>
      <dgm:spPr/>
      <dgm:t>
        <a:bodyPr/>
        <a:lstStyle/>
        <a:p>
          <a:endParaRPr lang="en-US"/>
        </a:p>
      </dgm:t>
    </dgm:pt>
    <dgm:pt modelId="{811B2080-B201-47A4-B3CA-2565C3084254}">
      <dgm:prSet phldrT="[Text]"/>
      <dgm:spPr/>
      <dgm:t>
        <a:bodyPr/>
        <a:lstStyle/>
        <a:p>
          <a:r>
            <a:rPr lang="en-US"/>
            <a:t>Company creates advantage</a:t>
          </a:r>
        </a:p>
      </dgm:t>
    </dgm:pt>
    <dgm:pt modelId="{51DCE597-ED10-4F4E-A440-F1C91A4759F7}" type="parTrans" cxnId="{6489E931-9AF1-4E5D-92D9-8084593A0CB1}">
      <dgm:prSet/>
      <dgm:spPr/>
      <dgm:t>
        <a:bodyPr/>
        <a:lstStyle/>
        <a:p>
          <a:endParaRPr lang="en-US"/>
        </a:p>
      </dgm:t>
    </dgm:pt>
    <dgm:pt modelId="{25401197-F7B5-4F87-98B5-B3A3F55AC341}" type="sibTrans" cxnId="{6489E931-9AF1-4E5D-92D9-8084593A0CB1}">
      <dgm:prSet/>
      <dgm:spPr/>
      <dgm:t>
        <a:bodyPr/>
        <a:lstStyle/>
        <a:p>
          <a:endParaRPr lang="en-US"/>
        </a:p>
      </dgm:t>
    </dgm:pt>
    <dgm:pt modelId="{944465BB-ED72-429C-B978-E918EB760AB8}" type="pres">
      <dgm:prSet presAssocID="{90187AB9-7FCB-4500-B837-5C6DA1E1A9C8}" presName="compositeShape" presStyleCnt="0">
        <dgm:presLayoutVars>
          <dgm:chMax val="7"/>
          <dgm:dir/>
          <dgm:resizeHandles val="exact"/>
        </dgm:presLayoutVars>
      </dgm:prSet>
      <dgm:spPr/>
    </dgm:pt>
    <dgm:pt modelId="{F741771D-42F6-4CE9-9408-43A21B6A0AB4}" type="pres">
      <dgm:prSet presAssocID="{90187AB9-7FCB-4500-B837-5C6DA1E1A9C8}" presName="wedge1" presStyleLbl="node1" presStyleIdx="0" presStyleCnt="3"/>
      <dgm:spPr/>
    </dgm:pt>
    <dgm:pt modelId="{D8EE9913-EEF2-4298-A341-FABF0CB805B8}" type="pres">
      <dgm:prSet presAssocID="{90187AB9-7FCB-4500-B837-5C6DA1E1A9C8}" presName="dummy1a" presStyleCnt="0"/>
      <dgm:spPr/>
    </dgm:pt>
    <dgm:pt modelId="{90F57CFA-AC82-4BA1-BF6B-EDE5BB1F63E5}" type="pres">
      <dgm:prSet presAssocID="{90187AB9-7FCB-4500-B837-5C6DA1E1A9C8}" presName="dummy1b" presStyleCnt="0"/>
      <dgm:spPr/>
    </dgm:pt>
    <dgm:pt modelId="{19889958-9DF2-4C82-A15A-E58F9A5D595C}" type="pres">
      <dgm:prSet presAssocID="{90187AB9-7FCB-4500-B837-5C6DA1E1A9C8}" presName="wedge1Tx" presStyleLbl="node1" presStyleIdx="0" presStyleCnt="3">
        <dgm:presLayoutVars>
          <dgm:chMax val="0"/>
          <dgm:chPref val="0"/>
          <dgm:bulletEnabled val="1"/>
        </dgm:presLayoutVars>
      </dgm:prSet>
      <dgm:spPr/>
    </dgm:pt>
    <dgm:pt modelId="{CD65E566-C777-43D2-9E46-15DE1FB7FE30}" type="pres">
      <dgm:prSet presAssocID="{90187AB9-7FCB-4500-B837-5C6DA1E1A9C8}" presName="wedge2" presStyleLbl="node1" presStyleIdx="1" presStyleCnt="3"/>
      <dgm:spPr/>
    </dgm:pt>
    <dgm:pt modelId="{B2F9796E-DA91-49E6-9BB3-AB8ED94CC98E}" type="pres">
      <dgm:prSet presAssocID="{90187AB9-7FCB-4500-B837-5C6DA1E1A9C8}" presName="dummy2a" presStyleCnt="0"/>
      <dgm:spPr/>
    </dgm:pt>
    <dgm:pt modelId="{6110F4BA-6385-466A-910D-9E5C7395BC41}" type="pres">
      <dgm:prSet presAssocID="{90187AB9-7FCB-4500-B837-5C6DA1E1A9C8}" presName="dummy2b" presStyleCnt="0"/>
      <dgm:spPr/>
    </dgm:pt>
    <dgm:pt modelId="{A11D07FA-F443-41CD-89A7-02F3303B17D6}" type="pres">
      <dgm:prSet presAssocID="{90187AB9-7FCB-4500-B837-5C6DA1E1A9C8}" presName="wedge2Tx" presStyleLbl="node1" presStyleIdx="1" presStyleCnt="3">
        <dgm:presLayoutVars>
          <dgm:chMax val="0"/>
          <dgm:chPref val="0"/>
          <dgm:bulletEnabled val="1"/>
        </dgm:presLayoutVars>
      </dgm:prSet>
      <dgm:spPr/>
    </dgm:pt>
    <dgm:pt modelId="{B1AA6156-6E8F-4D12-A854-4E6A4AEFA4FB}" type="pres">
      <dgm:prSet presAssocID="{90187AB9-7FCB-4500-B837-5C6DA1E1A9C8}" presName="wedge3" presStyleLbl="node1" presStyleIdx="2" presStyleCnt="3"/>
      <dgm:spPr/>
    </dgm:pt>
    <dgm:pt modelId="{6D85F5D5-A1BD-4000-A07F-134BD5B692FE}" type="pres">
      <dgm:prSet presAssocID="{90187AB9-7FCB-4500-B837-5C6DA1E1A9C8}" presName="dummy3a" presStyleCnt="0"/>
      <dgm:spPr/>
    </dgm:pt>
    <dgm:pt modelId="{D2862055-0481-4B48-82A3-A31E8AD707CD}" type="pres">
      <dgm:prSet presAssocID="{90187AB9-7FCB-4500-B837-5C6DA1E1A9C8}" presName="dummy3b" presStyleCnt="0"/>
      <dgm:spPr/>
    </dgm:pt>
    <dgm:pt modelId="{E6E378FC-FC5F-4BEB-9ED6-02C30A73A036}" type="pres">
      <dgm:prSet presAssocID="{90187AB9-7FCB-4500-B837-5C6DA1E1A9C8}" presName="wedge3Tx" presStyleLbl="node1" presStyleIdx="2" presStyleCnt="3">
        <dgm:presLayoutVars>
          <dgm:chMax val="0"/>
          <dgm:chPref val="0"/>
          <dgm:bulletEnabled val="1"/>
        </dgm:presLayoutVars>
      </dgm:prSet>
      <dgm:spPr/>
    </dgm:pt>
    <dgm:pt modelId="{B49A36D3-D595-4749-B013-5B69D544C9C4}" type="pres">
      <dgm:prSet presAssocID="{9F203271-714F-4F45-9997-6A2F653BF6A1}" presName="arrowWedge1" presStyleLbl="fgSibTrans2D1" presStyleIdx="0" presStyleCnt="3"/>
      <dgm:spPr/>
    </dgm:pt>
    <dgm:pt modelId="{E35A6E1E-2FB8-42B8-BC18-C70FC8FAAD10}" type="pres">
      <dgm:prSet presAssocID="{457DC34F-AB82-44D5-95A8-BD49B8EF9FA7}" presName="arrowWedge2" presStyleLbl="fgSibTrans2D1" presStyleIdx="1" presStyleCnt="3"/>
      <dgm:spPr/>
    </dgm:pt>
    <dgm:pt modelId="{5C98395D-8E6D-4A46-8E83-C5CF07CE07AB}" type="pres">
      <dgm:prSet presAssocID="{25401197-F7B5-4F87-98B5-B3A3F55AC341}" presName="arrowWedge3" presStyleLbl="fgSibTrans2D1" presStyleIdx="2" presStyleCnt="3"/>
      <dgm:spPr/>
    </dgm:pt>
  </dgm:ptLst>
  <dgm:cxnLst>
    <dgm:cxn modelId="{1C31370B-082B-42ED-A2B7-66A77A3DB833}" type="presOf" srcId="{811B2080-B201-47A4-B3CA-2565C3084254}" destId="{B1AA6156-6E8F-4D12-A854-4E6A4AEFA4FB}" srcOrd="0" destOrd="0" presId="urn:microsoft.com/office/officeart/2005/8/layout/cycle8"/>
    <dgm:cxn modelId="{EF4B1B18-2A8B-4DC3-A3B7-801148CCE15F}" type="presOf" srcId="{A5660193-2139-4516-B833-E3BF87240A86}" destId="{CD65E566-C777-43D2-9E46-15DE1FB7FE30}" srcOrd="0" destOrd="0" presId="urn:microsoft.com/office/officeart/2005/8/layout/cycle8"/>
    <dgm:cxn modelId="{6489E931-9AF1-4E5D-92D9-8084593A0CB1}" srcId="{90187AB9-7FCB-4500-B837-5C6DA1E1A9C8}" destId="{811B2080-B201-47A4-B3CA-2565C3084254}" srcOrd="2" destOrd="0" parTransId="{51DCE597-ED10-4F4E-A440-F1C91A4759F7}" sibTransId="{25401197-F7B5-4F87-98B5-B3A3F55AC341}"/>
    <dgm:cxn modelId="{7E670F4A-64AA-48D7-B99D-5B78BA35766E}" type="presOf" srcId="{A5660193-2139-4516-B833-E3BF87240A86}" destId="{A11D07FA-F443-41CD-89A7-02F3303B17D6}" srcOrd="1" destOrd="0" presId="urn:microsoft.com/office/officeart/2005/8/layout/cycle8"/>
    <dgm:cxn modelId="{005FE06D-2DBE-4F6D-AF41-B34D76E698B4}" type="presOf" srcId="{FC9B6217-A448-44CA-B8E3-E6DFCC1153FF}" destId="{F741771D-42F6-4CE9-9408-43A21B6A0AB4}" srcOrd="0" destOrd="0" presId="urn:microsoft.com/office/officeart/2005/8/layout/cycle8"/>
    <dgm:cxn modelId="{FAB75470-11F6-4171-B479-C3CC3AB04AC9}" type="presOf" srcId="{FC9B6217-A448-44CA-B8E3-E6DFCC1153FF}" destId="{19889958-9DF2-4C82-A15A-E58F9A5D595C}" srcOrd="1" destOrd="0" presId="urn:microsoft.com/office/officeart/2005/8/layout/cycle8"/>
    <dgm:cxn modelId="{CC350485-B7A2-45E9-BB20-21C2C06ABFE0}" srcId="{90187AB9-7FCB-4500-B837-5C6DA1E1A9C8}" destId="{FC9B6217-A448-44CA-B8E3-E6DFCC1153FF}" srcOrd="0" destOrd="0" parTransId="{F85F5826-753F-4491-92C4-A10F51D5B54A}" sibTransId="{9F203271-714F-4F45-9997-6A2F653BF6A1}"/>
    <dgm:cxn modelId="{D7A918D1-3722-4D2C-98DC-94E1A484B375}" type="presOf" srcId="{811B2080-B201-47A4-B3CA-2565C3084254}" destId="{E6E378FC-FC5F-4BEB-9ED6-02C30A73A036}" srcOrd="1" destOrd="0" presId="urn:microsoft.com/office/officeart/2005/8/layout/cycle8"/>
    <dgm:cxn modelId="{30BD71E7-E04D-487C-B3D3-EC4FC384C812}" srcId="{90187AB9-7FCB-4500-B837-5C6DA1E1A9C8}" destId="{A5660193-2139-4516-B833-E3BF87240A86}" srcOrd="1" destOrd="0" parTransId="{74DDA9BE-EE59-4D37-A0E7-4BD33BDEF31C}" sibTransId="{457DC34F-AB82-44D5-95A8-BD49B8EF9FA7}"/>
    <dgm:cxn modelId="{909EBBF0-D1FB-41FE-9C19-EF13008667EC}" type="presOf" srcId="{90187AB9-7FCB-4500-B837-5C6DA1E1A9C8}" destId="{944465BB-ED72-429C-B978-E918EB760AB8}" srcOrd="0" destOrd="0" presId="urn:microsoft.com/office/officeart/2005/8/layout/cycle8"/>
    <dgm:cxn modelId="{6F6DF20C-D3AB-493B-875C-60096CCA6FA0}" type="presParOf" srcId="{944465BB-ED72-429C-B978-E918EB760AB8}" destId="{F741771D-42F6-4CE9-9408-43A21B6A0AB4}" srcOrd="0" destOrd="0" presId="urn:microsoft.com/office/officeart/2005/8/layout/cycle8"/>
    <dgm:cxn modelId="{4068FFC3-D0A2-42C8-8212-E25764B1BA80}" type="presParOf" srcId="{944465BB-ED72-429C-B978-E918EB760AB8}" destId="{D8EE9913-EEF2-4298-A341-FABF0CB805B8}" srcOrd="1" destOrd="0" presId="urn:microsoft.com/office/officeart/2005/8/layout/cycle8"/>
    <dgm:cxn modelId="{23F8B4E6-F6A1-466D-8EC3-6CEE412A6977}" type="presParOf" srcId="{944465BB-ED72-429C-B978-E918EB760AB8}" destId="{90F57CFA-AC82-4BA1-BF6B-EDE5BB1F63E5}" srcOrd="2" destOrd="0" presId="urn:microsoft.com/office/officeart/2005/8/layout/cycle8"/>
    <dgm:cxn modelId="{1A8B0652-5138-4ADF-BA20-A216DD2B8547}" type="presParOf" srcId="{944465BB-ED72-429C-B978-E918EB760AB8}" destId="{19889958-9DF2-4C82-A15A-E58F9A5D595C}" srcOrd="3" destOrd="0" presId="urn:microsoft.com/office/officeart/2005/8/layout/cycle8"/>
    <dgm:cxn modelId="{3A49E77C-D1F7-4EFB-8E9B-97E1A76EFDA4}" type="presParOf" srcId="{944465BB-ED72-429C-B978-E918EB760AB8}" destId="{CD65E566-C777-43D2-9E46-15DE1FB7FE30}" srcOrd="4" destOrd="0" presId="urn:microsoft.com/office/officeart/2005/8/layout/cycle8"/>
    <dgm:cxn modelId="{F1619DEE-BC19-474D-B6CF-125DB3608AC5}" type="presParOf" srcId="{944465BB-ED72-429C-B978-E918EB760AB8}" destId="{B2F9796E-DA91-49E6-9BB3-AB8ED94CC98E}" srcOrd="5" destOrd="0" presId="urn:microsoft.com/office/officeart/2005/8/layout/cycle8"/>
    <dgm:cxn modelId="{A66FF50D-01C2-42EE-872F-B8D123025FB5}" type="presParOf" srcId="{944465BB-ED72-429C-B978-E918EB760AB8}" destId="{6110F4BA-6385-466A-910D-9E5C7395BC41}" srcOrd="6" destOrd="0" presId="urn:microsoft.com/office/officeart/2005/8/layout/cycle8"/>
    <dgm:cxn modelId="{93EEFB4B-1C88-4BBE-A5EE-8BCCFF043F79}" type="presParOf" srcId="{944465BB-ED72-429C-B978-E918EB760AB8}" destId="{A11D07FA-F443-41CD-89A7-02F3303B17D6}" srcOrd="7" destOrd="0" presId="urn:microsoft.com/office/officeart/2005/8/layout/cycle8"/>
    <dgm:cxn modelId="{59B6D130-037B-4A35-AA64-03F694301295}" type="presParOf" srcId="{944465BB-ED72-429C-B978-E918EB760AB8}" destId="{B1AA6156-6E8F-4D12-A854-4E6A4AEFA4FB}" srcOrd="8" destOrd="0" presId="urn:microsoft.com/office/officeart/2005/8/layout/cycle8"/>
    <dgm:cxn modelId="{68A36861-66AC-43A0-8642-6DAF95EF9218}" type="presParOf" srcId="{944465BB-ED72-429C-B978-E918EB760AB8}" destId="{6D85F5D5-A1BD-4000-A07F-134BD5B692FE}" srcOrd="9" destOrd="0" presId="urn:microsoft.com/office/officeart/2005/8/layout/cycle8"/>
    <dgm:cxn modelId="{C80CD53F-241A-4AEE-84A9-9932E71D69F5}" type="presParOf" srcId="{944465BB-ED72-429C-B978-E918EB760AB8}" destId="{D2862055-0481-4B48-82A3-A31E8AD707CD}" srcOrd="10" destOrd="0" presId="urn:microsoft.com/office/officeart/2005/8/layout/cycle8"/>
    <dgm:cxn modelId="{71F524F7-966B-42B6-837F-864E5F90BDE1}" type="presParOf" srcId="{944465BB-ED72-429C-B978-E918EB760AB8}" destId="{E6E378FC-FC5F-4BEB-9ED6-02C30A73A036}" srcOrd="11" destOrd="0" presId="urn:microsoft.com/office/officeart/2005/8/layout/cycle8"/>
    <dgm:cxn modelId="{B65C4CB0-2A14-479A-B48D-79B2D6C75E4E}" type="presParOf" srcId="{944465BB-ED72-429C-B978-E918EB760AB8}" destId="{B49A36D3-D595-4749-B013-5B69D544C9C4}" srcOrd="12" destOrd="0" presId="urn:microsoft.com/office/officeart/2005/8/layout/cycle8"/>
    <dgm:cxn modelId="{56656B2A-7B78-4AA3-9C86-5627250B8AF5}" type="presParOf" srcId="{944465BB-ED72-429C-B978-E918EB760AB8}" destId="{E35A6E1E-2FB8-42B8-BC18-C70FC8FAAD10}" srcOrd="13" destOrd="0" presId="urn:microsoft.com/office/officeart/2005/8/layout/cycle8"/>
    <dgm:cxn modelId="{D7B44853-6766-4ED2-9A40-3EA716BBC243}" type="presParOf" srcId="{944465BB-ED72-429C-B978-E918EB760AB8}" destId="{5C98395D-8E6D-4A46-8E83-C5CF07CE07A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8A8F6-B014-4513-A928-6DE7AA89CFB5}" type="doc">
      <dgm:prSet loTypeId="urn:microsoft.com/office/officeart/2005/8/layout/cycle8" loCatId="cycle" qsTypeId="urn:microsoft.com/office/officeart/2005/8/quickstyle/simple1" qsCatId="simple" csTypeId="urn:microsoft.com/office/officeart/2005/8/colors/accent1_2" csCatId="accent1" phldr="1"/>
      <dgm:spPr/>
    </dgm:pt>
    <dgm:pt modelId="{651E0EC8-52D5-4AD3-A0A5-C38578FC834D}">
      <dgm:prSet phldrT="[Text]"/>
      <dgm:spPr/>
      <dgm:t>
        <a:bodyPr/>
        <a:lstStyle/>
        <a:p>
          <a:r>
            <a:rPr lang="en-US"/>
            <a:t>Market doesn’t have way to compare to other choices</a:t>
          </a:r>
        </a:p>
      </dgm:t>
    </dgm:pt>
    <dgm:pt modelId="{7A869F16-C0DF-4F22-9981-C03145A308FD}" type="parTrans" cxnId="{CA625784-5ECE-416C-98DE-D9FF38260AA5}">
      <dgm:prSet/>
      <dgm:spPr/>
      <dgm:t>
        <a:bodyPr/>
        <a:lstStyle/>
        <a:p>
          <a:endParaRPr lang="en-US"/>
        </a:p>
      </dgm:t>
    </dgm:pt>
    <dgm:pt modelId="{8A76F107-B8F9-4341-A9EA-062736B2529D}" type="sibTrans" cxnId="{CA625784-5ECE-416C-98DE-D9FF38260AA5}">
      <dgm:prSet/>
      <dgm:spPr/>
      <dgm:t>
        <a:bodyPr/>
        <a:lstStyle/>
        <a:p>
          <a:endParaRPr lang="en-US"/>
        </a:p>
      </dgm:t>
    </dgm:pt>
    <dgm:pt modelId="{CE3A4A42-994A-49F4-8983-A7E3CE885EF1}">
      <dgm:prSet phldrT="[Text]"/>
      <dgm:spPr/>
      <dgm:t>
        <a:bodyPr/>
        <a:lstStyle/>
        <a:p>
          <a:r>
            <a:rPr lang="en-US"/>
            <a:t>Nothing</a:t>
          </a:r>
        </a:p>
      </dgm:t>
    </dgm:pt>
    <dgm:pt modelId="{782736D7-FAED-4504-A80B-AC4450138A50}" type="parTrans" cxnId="{49689ADD-D216-4221-8542-4B38EC532935}">
      <dgm:prSet/>
      <dgm:spPr/>
      <dgm:t>
        <a:bodyPr/>
        <a:lstStyle/>
        <a:p>
          <a:endParaRPr lang="en-US"/>
        </a:p>
      </dgm:t>
    </dgm:pt>
    <dgm:pt modelId="{54CD6E08-79BE-41CD-891C-880FD4F63696}" type="sibTrans" cxnId="{49689ADD-D216-4221-8542-4B38EC532935}">
      <dgm:prSet/>
      <dgm:spPr/>
      <dgm:t>
        <a:bodyPr/>
        <a:lstStyle/>
        <a:p>
          <a:endParaRPr lang="en-US"/>
        </a:p>
      </dgm:t>
    </dgm:pt>
    <dgm:pt modelId="{D2647122-EEA5-4264-AC77-D1C425124FF9}">
      <dgm:prSet phldrT="[Text]"/>
      <dgm:spPr/>
      <dgm:t>
        <a:bodyPr/>
        <a:lstStyle/>
        <a:p>
          <a:r>
            <a:rPr lang="en-US"/>
            <a:t>Un-auditable, company specific claims</a:t>
          </a:r>
        </a:p>
      </dgm:t>
    </dgm:pt>
    <dgm:pt modelId="{EA368E7E-E08D-42D4-8B77-9A912D914022}" type="parTrans" cxnId="{BA9E790C-1547-4D47-965C-590460007263}">
      <dgm:prSet/>
      <dgm:spPr/>
      <dgm:t>
        <a:bodyPr/>
        <a:lstStyle/>
        <a:p>
          <a:endParaRPr lang="en-US"/>
        </a:p>
      </dgm:t>
    </dgm:pt>
    <dgm:pt modelId="{C54F3327-E7D6-4F09-B883-DE841FE4CF0E}" type="sibTrans" cxnId="{BA9E790C-1547-4D47-965C-590460007263}">
      <dgm:prSet/>
      <dgm:spPr/>
      <dgm:t>
        <a:bodyPr/>
        <a:lstStyle/>
        <a:p>
          <a:endParaRPr lang="en-US"/>
        </a:p>
      </dgm:t>
    </dgm:pt>
    <dgm:pt modelId="{B3923D8A-ACE3-41F6-8990-A2565CD28022}" type="pres">
      <dgm:prSet presAssocID="{6388A8F6-B014-4513-A928-6DE7AA89CFB5}" presName="compositeShape" presStyleCnt="0">
        <dgm:presLayoutVars>
          <dgm:chMax val="7"/>
          <dgm:dir/>
          <dgm:resizeHandles val="exact"/>
        </dgm:presLayoutVars>
      </dgm:prSet>
      <dgm:spPr/>
    </dgm:pt>
    <dgm:pt modelId="{5EAF7E71-EFE7-4F85-B95D-6CA021603224}" type="pres">
      <dgm:prSet presAssocID="{6388A8F6-B014-4513-A928-6DE7AA89CFB5}" presName="wedge1" presStyleLbl="node1" presStyleIdx="0" presStyleCnt="3"/>
      <dgm:spPr/>
    </dgm:pt>
    <dgm:pt modelId="{CD5C6995-EC81-4264-88E3-D5CC5DC2FCA3}" type="pres">
      <dgm:prSet presAssocID="{6388A8F6-B014-4513-A928-6DE7AA89CFB5}" presName="dummy1a" presStyleCnt="0"/>
      <dgm:spPr/>
    </dgm:pt>
    <dgm:pt modelId="{D1CCB8AB-6243-4C2F-9D63-9F0434971C51}" type="pres">
      <dgm:prSet presAssocID="{6388A8F6-B014-4513-A928-6DE7AA89CFB5}" presName="dummy1b" presStyleCnt="0"/>
      <dgm:spPr/>
    </dgm:pt>
    <dgm:pt modelId="{556B0776-B140-4A0E-A524-6A193931E87E}" type="pres">
      <dgm:prSet presAssocID="{6388A8F6-B014-4513-A928-6DE7AA89CFB5}" presName="wedge1Tx" presStyleLbl="node1" presStyleIdx="0" presStyleCnt="3">
        <dgm:presLayoutVars>
          <dgm:chMax val="0"/>
          <dgm:chPref val="0"/>
          <dgm:bulletEnabled val="1"/>
        </dgm:presLayoutVars>
      </dgm:prSet>
      <dgm:spPr/>
    </dgm:pt>
    <dgm:pt modelId="{D35CCE98-AE64-4F08-813B-231319E14FBB}" type="pres">
      <dgm:prSet presAssocID="{6388A8F6-B014-4513-A928-6DE7AA89CFB5}" presName="wedge2" presStyleLbl="node1" presStyleIdx="1" presStyleCnt="3"/>
      <dgm:spPr/>
    </dgm:pt>
    <dgm:pt modelId="{36771F49-31CF-43F5-B0AF-6C5710B73F0A}" type="pres">
      <dgm:prSet presAssocID="{6388A8F6-B014-4513-A928-6DE7AA89CFB5}" presName="dummy2a" presStyleCnt="0"/>
      <dgm:spPr/>
    </dgm:pt>
    <dgm:pt modelId="{708E595E-927E-42A5-A9C1-7E3E37363A20}" type="pres">
      <dgm:prSet presAssocID="{6388A8F6-B014-4513-A928-6DE7AA89CFB5}" presName="dummy2b" presStyleCnt="0"/>
      <dgm:spPr/>
    </dgm:pt>
    <dgm:pt modelId="{E1C5D23F-E45F-4A0A-AAA3-AF1F132F3393}" type="pres">
      <dgm:prSet presAssocID="{6388A8F6-B014-4513-A928-6DE7AA89CFB5}" presName="wedge2Tx" presStyleLbl="node1" presStyleIdx="1" presStyleCnt="3">
        <dgm:presLayoutVars>
          <dgm:chMax val="0"/>
          <dgm:chPref val="0"/>
          <dgm:bulletEnabled val="1"/>
        </dgm:presLayoutVars>
      </dgm:prSet>
      <dgm:spPr/>
    </dgm:pt>
    <dgm:pt modelId="{944460C1-E565-4D3E-8011-3F54803BB368}" type="pres">
      <dgm:prSet presAssocID="{6388A8F6-B014-4513-A928-6DE7AA89CFB5}" presName="wedge3" presStyleLbl="node1" presStyleIdx="2" presStyleCnt="3"/>
      <dgm:spPr/>
    </dgm:pt>
    <dgm:pt modelId="{0FA4A39A-E583-4ABC-A3EB-FD2A085C41F3}" type="pres">
      <dgm:prSet presAssocID="{6388A8F6-B014-4513-A928-6DE7AA89CFB5}" presName="dummy3a" presStyleCnt="0"/>
      <dgm:spPr/>
    </dgm:pt>
    <dgm:pt modelId="{6D511785-EBA0-40F5-9E86-6DA5F32E8E49}" type="pres">
      <dgm:prSet presAssocID="{6388A8F6-B014-4513-A928-6DE7AA89CFB5}" presName="dummy3b" presStyleCnt="0"/>
      <dgm:spPr/>
    </dgm:pt>
    <dgm:pt modelId="{B1E4B905-96A2-4A32-9141-251E78848498}" type="pres">
      <dgm:prSet presAssocID="{6388A8F6-B014-4513-A928-6DE7AA89CFB5}" presName="wedge3Tx" presStyleLbl="node1" presStyleIdx="2" presStyleCnt="3">
        <dgm:presLayoutVars>
          <dgm:chMax val="0"/>
          <dgm:chPref val="0"/>
          <dgm:bulletEnabled val="1"/>
        </dgm:presLayoutVars>
      </dgm:prSet>
      <dgm:spPr/>
    </dgm:pt>
    <dgm:pt modelId="{2016CF80-1704-420D-9534-51333A9D39E1}" type="pres">
      <dgm:prSet presAssocID="{8A76F107-B8F9-4341-A9EA-062736B2529D}" presName="arrowWedge1" presStyleLbl="fgSibTrans2D1" presStyleIdx="0" presStyleCnt="3"/>
      <dgm:spPr/>
    </dgm:pt>
    <dgm:pt modelId="{BDBC0B25-61ED-4604-97AE-5837EF05097B}" type="pres">
      <dgm:prSet presAssocID="{54CD6E08-79BE-41CD-891C-880FD4F63696}" presName="arrowWedge2" presStyleLbl="fgSibTrans2D1" presStyleIdx="1" presStyleCnt="3"/>
      <dgm:spPr/>
    </dgm:pt>
    <dgm:pt modelId="{696A2DB6-2DB8-4922-ABD0-136F46D2B4E1}" type="pres">
      <dgm:prSet presAssocID="{C54F3327-E7D6-4F09-B883-DE841FE4CF0E}" presName="arrowWedge3" presStyleLbl="fgSibTrans2D1" presStyleIdx="2" presStyleCnt="3"/>
      <dgm:spPr/>
    </dgm:pt>
  </dgm:ptLst>
  <dgm:cxnLst>
    <dgm:cxn modelId="{BA9E790C-1547-4D47-965C-590460007263}" srcId="{6388A8F6-B014-4513-A928-6DE7AA89CFB5}" destId="{D2647122-EEA5-4264-AC77-D1C425124FF9}" srcOrd="2" destOrd="0" parTransId="{EA368E7E-E08D-42D4-8B77-9A912D914022}" sibTransId="{C54F3327-E7D6-4F09-B883-DE841FE4CF0E}"/>
    <dgm:cxn modelId="{949EBB5F-AD6C-428D-9D7B-6078DDC505EC}" type="presOf" srcId="{CE3A4A42-994A-49F4-8983-A7E3CE885EF1}" destId="{D35CCE98-AE64-4F08-813B-231319E14FBB}" srcOrd="0" destOrd="0" presId="urn:microsoft.com/office/officeart/2005/8/layout/cycle8"/>
    <dgm:cxn modelId="{CA625784-5ECE-416C-98DE-D9FF38260AA5}" srcId="{6388A8F6-B014-4513-A928-6DE7AA89CFB5}" destId="{651E0EC8-52D5-4AD3-A0A5-C38578FC834D}" srcOrd="0" destOrd="0" parTransId="{7A869F16-C0DF-4F22-9981-C03145A308FD}" sibTransId="{8A76F107-B8F9-4341-A9EA-062736B2529D}"/>
    <dgm:cxn modelId="{AA19A28D-3C4F-4E8E-AC48-98AF8EE16AAE}" type="presOf" srcId="{D2647122-EEA5-4264-AC77-D1C425124FF9}" destId="{B1E4B905-96A2-4A32-9141-251E78848498}" srcOrd="1" destOrd="0" presId="urn:microsoft.com/office/officeart/2005/8/layout/cycle8"/>
    <dgm:cxn modelId="{26F76A96-1EEB-4A66-BA7D-E54106F38F44}" type="presOf" srcId="{651E0EC8-52D5-4AD3-A0A5-C38578FC834D}" destId="{556B0776-B140-4A0E-A524-6A193931E87E}" srcOrd="1" destOrd="0" presId="urn:microsoft.com/office/officeart/2005/8/layout/cycle8"/>
    <dgm:cxn modelId="{2547EBB1-E683-47E8-875E-1AE0723F7E52}" type="presOf" srcId="{D2647122-EEA5-4264-AC77-D1C425124FF9}" destId="{944460C1-E565-4D3E-8011-3F54803BB368}" srcOrd="0" destOrd="0" presId="urn:microsoft.com/office/officeart/2005/8/layout/cycle8"/>
    <dgm:cxn modelId="{4A2864D2-C3DC-4CCD-B29D-0805BE62BA75}" type="presOf" srcId="{CE3A4A42-994A-49F4-8983-A7E3CE885EF1}" destId="{E1C5D23F-E45F-4A0A-AAA3-AF1F132F3393}" srcOrd="1" destOrd="0" presId="urn:microsoft.com/office/officeart/2005/8/layout/cycle8"/>
    <dgm:cxn modelId="{660341D6-A857-4229-8803-1A10BBD319BC}" type="presOf" srcId="{651E0EC8-52D5-4AD3-A0A5-C38578FC834D}" destId="{5EAF7E71-EFE7-4F85-B95D-6CA021603224}" srcOrd="0" destOrd="0" presId="urn:microsoft.com/office/officeart/2005/8/layout/cycle8"/>
    <dgm:cxn modelId="{49689ADD-D216-4221-8542-4B38EC532935}" srcId="{6388A8F6-B014-4513-A928-6DE7AA89CFB5}" destId="{CE3A4A42-994A-49F4-8983-A7E3CE885EF1}" srcOrd="1" destOrd="0" parTransId="{782736D7-FAED-4504-A80B-AC4450138A50}" sibTransId="{54CD6E08-79BE-41CD-891C-880FD4F63696}"/>
    <dgm:cxn modelId="{02BA37FA-BC93-4A07-93AE-63CD567C3A37}" type="presOf" srcId="{6388A8F6-B014-4513-A928-6DE7AA89CFB5}" destId="{B3923D8A-ACE3-41F6-8990-A2565CD28022}" srcOrd="0" destOrd="0" presId="urn:microsoft.com/office/officeart/2005/8/layout/cycle8"/>
    <dgm:cxn modelId="{01DD47E9-B75C-4BC6-A349-ED14CC0DA6FD}" type="presParOf" srcId="{B3923D8A-ACE3-41F6-8990-A2565CD28022}" destId="{5EAF7E71-EFE7-4F85-B95D-6CA021603224}" srcOrd="0" destOrd="0" presId="urn:microsoft.com/office/officeart/2005/8/layout/cycle8"/>
    <dgm:cxn modelId="{6A04D2A4-0526-41F4-91A1-99431968848C}" type="presParOf" srcId="{B3923D8A-ACE3-41F6-8990-A2565CD28022}" destId="{CD5C6995-EC81-4264-88E3-D5CC5DC2FCA3}" srcOrd="1" destOrd="0" presId="urn:microsoft.com/office/officeart/2005/8/layout/cycle8"/>
    <dgm:cxn modelId="{6EBE639D-82E6-4D48-9048-C83C4A451C54}" type="presParOf" srcId="{B3923D8A-ACE3-41F6-8990-A2565CD28022}" destId="{D1CCB8AB-6243-4C2F-9D63-9F0434971C51}" srcOrd="2" destOrd="0" presId="urn:microsoft.com/office/officeart/2005/8/layout/cycle8"/>
    <dgm:cxn modelId="{4A08518C-0C7D-46FD-990F-A4F4A5CCC6FD}" type="presParOf" srcId="{B3923D8A-ACE3-41F6-8990-A2565CD28022}" destId="{556B0776-B140-4A0E-A524-6A193931E87E}" srcOrd="3" destOrd="0" presId="urn:microsoft.com/office/officeart/2005/8/layout/cycle8"/>
    <dgm:cxn modelId="{5A60B518-2158-4819-AE77-EADBC66CFE35}" type="presParOf" srcId="{B3923D8A-ACE3-41F6-8990-A2565CD28022}" destId="{D35CCE98-AE64-4F08-813B-231319E14FBB}" srcOrd="4" destOrd="0" presId="urn:microsoft.com/office/officeart/2005/8/layout/cycle8"/>
    <dgm:cxn modelId="{E72761DC-CE48-43D8-B875-43ECDE339CB3}" type="presParOf" srcId="{B3923D8A-ACE3-41F6-8990-A2565CD28022}" destId="{36771F49-31CF-43F5-B0AF-6C5710B73F0A}" srcOrd="5" destOrd="0" presId="urn:microsoft.com/office/officeart/2005/8/layout/cycle8"/>
    <dgm:cxn modelId="{C05B2F1F-3D45-4DC7-BD0A-3502F9FE8C80}" type="presParOf" srcId="{B3923D8A-ACE3-41F6-8990-A2565CD28022}" destId="{708E595E-927E-42A5-A9C1-7E3E37363A20}" srcOrd="6" destOrd="0" presId="urn:microsoft.com/office/officeart/2005/8/layout/cycle8"/>
    <dgm:cxn modelId="{213C4D18-62D1-4E11-9D3C-860E9A152CC7}" type="presParOf" srcId="{B3923D8A-ACE3-41F6-8990-A2565CD28022}" destId="{E1C5D23F-E45F-4A0A-AAA3-AF1F132F3393}" srcOrd="7" destOrd="0" presId="urn:microsoft.com/office/officeart/2005/8/layout/cycle8"/>
    <dgm:cxn modelId="{1348573A-8014-4048-B8DA-CC19427A53F7}" type="presParOf" srcId="{B3923D8A-ACE3-41F6-8990-A2565CD28022}" destId="{944460C1-E565-4D3E-8011-3F54803BB368}" srcOrd="8" destOrd="0" presId="urn:microsoft.com/office/officeart/2005/8/layout/cycle8"/>
    <dgm:cxn modelId="{DEAEC54E-00EC-4F4A-A99C-9A991937496E}" type="presParOf" srcId="{B3923D8A-ACE3-41F6-8990-A2565CD28022}" destId="{0FA4A39A-E583-4ABC-A3EB-FD2A085C41F3}" srcOrd="9" destOrd="0" presId="urn:microsoft.com/office/officeart/2005/8/layout/cycle8"/>
    <dgm:cxn modelId="{E3BC2E20-CA48-4A72-B674-1F16D18D6372}" type="presParOf" srcId="{B3923D8A-ACE3-41F6-8990-A2565CD28022}" destId="{6D511785-EBA0-40F5-9E86-6DA5F32E8E49}" srcOrd="10" destOrd="0" presId="urn:microsoft.com/office/officeart/2005/8/layout/cycle8"/>
    <dgm:cxn modelId="{3335AEEF-117A-4665-9547-87E426F76C0E}" type="presParOf" srcId="{B3923D8A-ACE3-41F6-8990-A2565CD28022}" destId="{B1E4B905-96A2-4A32-9141-251E78848498}" srcOrd="11" destOrd="0" presId="urn:microsoft.com/office/officeart/2005/8/layout/cycle8"/>
    <dgm:cxn modelId="{BE509A16-8015-4E30-AB40-DAFC68D8C049}" type="presParOf" srcId="{B3923D8A-ACE3-41F6-8990-A2565CD28022}" destId="{2016CF80-1704-420D-9534-51333A9D39E1}" srcOrd="12" destOrd="0" presId="urn:microsoft.com/office/officeart/2005/8/layout/cycle8"/>
    <dgm:cxn modelId="{E31E7071-7188-47DA-AAD3-2D7AD225B3A5}" type="presParOf" srcId="{B3923D8A-ACE3-41F6-8990-A2565CD28022}" destId="{BDBC0B25-61ED-4604-97AE-5837EF05097B}" srcOrd="13" destOrd="0" presId="urn:microsoft.com/office/officeart/2005/8/layout/cycle8"/>
    <dgm:cxn modelId="{E60C26A0-B5C7-4E1E-9A72-3DA660E52BF8}" type="presParOf" srcId="{B3923D8A-ACE3-41F6-8990-A2565CD28022}" destId="{696A2DB6-2DB8-4922-ABD0-136F46D2B4E1}"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87AB9-7FCB-4500-B837-5C6DA1E1A9C8}" type="doc">
      <dgm:prSet loTypeId="urn:microsoft.com/office/officeart/2005/8/layout/cycle8" loCatId="cycle" qsTypeId="urn:microsoft.com/office/officeart/2005/8/quickstyle/simple1" qsCatId="simple" csTypeId="urn:microsoft.com/office/officeart/2005/8/colors/accent6_2" csCatId="accent6" phldr="1"/>
      <dgm:spPr/>
    </dgm:pt>
    <dgm:pt modelId="{FC9B6217-A448-44CA-B8E3-E6DFCC1153FF}">
      <dgm:prSet phldrT="[Text]"/>
      <dgm:spPr/>
      <dgm:t>
        <a:bodyPr/>
        <a:lstStyle/>
        <a:p>
          <a:r>
            <a:rPr lang="en-US"/>
            <a:t>Market understands advantage</a:t>
          </a:r>
        </a:p>
      </dgm:t>
    </dgm:pt>
    <dgm:pt modelId="{F85F5826-753F-4491-92C4-A10F51D5B54A}" type="parTrans" cxnId="{CC350485-B7A2-45E9-BB20-21C2C06ABFE0}">
      <dgm:prSet/>
      <dgm:spPr/>
      <dgm:t>
        <a:bodyPr/>
        <a:lstStyle/>
        <a:p>
          <a:endParaRPr lang="en-US"/>
        </a:p>
      </dgm:t>
    </dgm:pt>
    <dgm:pt modelId="{9F203271-714F-4F45-9997-6A2F653BF6A1}" type="sibTrans" cxnId="{CC350485-B7A2-45E9-BB20-21C2C06ABFE0}">
      <dgm:prSet/>
      <dgm:spPr/>
      <dgm:t>
        <a:bodyPr/>
        <a:lstStyle/>
        <a:p>
          <a:endParaRPr lang="en-US"/>
        </a:p>
      </dgm:t>
    </dgm:pt>
    <dgm:pt modelId="{A5660193-2139-4516-B833-E3BF87240A86}">
      <dgm:prSet phldrT="[Text]"/>
      <dgm:spPr/>
      <dgm:t>
        <a:bodyPr/>
        <a:lstStyle/>
        <a:p>
          <a:r>
            <a:rPr lang="en-US"/>
            <a:t>Market rewards</a:t>
          </a:r>
        </a:p>
      </dgm:t>
    </dgm:pt>
    <dgm:pt modelId="{74DDA9BE-EE59-4D37-A0E7-4BD33BDEF31C}" type="parTrans" cxnId="{30BD71E7-E04D-487C-B3D3-EC4FC384C812}">
      <dgm:prSet/>
      <dgm:spPr/>
      <dgm:t>
        <a:bodyPr/>
        <a:lstStyle/>
        <a:p>
          <a:endParaRPr lang="en-US"/>
        </a:p>
      </dgm:t>
    </dgm:pt>
    <dgm:pt modelId="{457DC34F-AB82-44D5-95A8-BD49B8EF9FA7}" type="sibTrans" cxnId="{30BD71E7-E04D-487C-B3D3-EC4FC384C812}">
      <dgm:prSet/>
      <dgm:spPr/>
      <dgm:t>
        <a:bodyPr/>
        <a:lstStyle/>
        <a:p>
          <a:endParaRPr lang="en-US"/>
        </a:p>
      </dgm:t>
    </dgm:pt>
    <dgm:pt modelId="{811B2080-B201-47A4-B3CA-2565C3084254}">
      <dgm:prSet phldrT="[Text]"/>
      <dgm:spPr/>
      <dgm:t>
        <a:bodyPr/>
        <a:lstStyle/>
        <a:p>
          <a:r>
            <a:rPr lang="en-US"/>
            <a:t>Company creates advantage</a:t>
          </a:r>
        </a:p>
      </dgm:t>
    </dgm:pt>
    <dgm:pt modelId="{51DCE597-ED10-4F4E-A440-F1C91A4759F7}" type="parTrans" cxnId="{6489E931-9AF1-4E5D-92D9-8084593A0CB1}">
      <dgm:prSet/>
      <dgm:spPr/>
      <dgm:t>
        <a:bodyPr/>
        <a:lstStyle/>
        <a:p>
          <a:endParaRPr lang="en-US"/>
        </a:p>
      </dgm:t>
    </dgm:pt>
    <dgm:pt modelId="{25401197-F7B5-4F87-98B5-B3A3F55AC341}" type="sibTrans" cxnId="{6489E931-9AF1-4E5D-92D9-8084593A0CB1}">
      <dgm:prSet/>
      <dgm:spPr/>
      <dgm:t>
        <a:bodyPr/>
        <a:lstStyle/>
        <a:p>
          <a:endParaRPr lang="en-US"/>
        </a:p>
      </dgm:t>
    </dgm:pt>
    <dgm:pt modelId="{944465BB-ED72-429C-B978-E918EB760AB8}" type="pres">
      <dgm:prSet presAssocID="{90187AB9-7FCB-4500-B837-5C6DA1E1A9C8}" presName="compositeShape" presStyleCnt="0">
        <dgm:presLayoutVars>
          <dgm:chMax val="7"/>
          <dgm:dir/>
          <dgm:resizeHandles val="exact"/>
        </dgm:presLayoutVars>
      </dgm:prSet>
      <dgm:spPr/>
    </dgm:pt>
    <dgm:pt modelId="{F741771D-42F6-4CE9-9408-43A21B6A0AB4}" type="pres">
      <dgm:prSet presAssocID="{90187AB9-7FCB-4500-B837-5C6DA1E1A9C8}" presName="wedge1" presStyleLbl="node1" presStyleIdx="0" presStyleCnt="3"/>
      <dgm:spPr/>
    </dgm:pt>
    <dgm:pt modelId="{D8EE9913-EEF2-4298-A341-FABF0CB805B8}" type="pres">
      <dgm:prSet presAssocID="{90187AB9-7FCB-4500-B837-5C6DA1E1A9C8}" presName="dummy1a" presStyleCnt="0"/>
      <dgm:spPr/>
    </dgm:pt>
    <dgm:pt modelId="{90F57CFA-AC82-4BA1-BF6B-EDE5BB1F63E5}" type="pres">
      <dgm:prSet presAssocID="{90187AB9-7FCB-4500-B837-5C6DA1E1A9C8}" presName="dummy1b" presStyleCnt="0"/>
      <dgm:spPr/>
    </dgm:pt>
    <dgm:pt modelId="{19889958-9DF2-4C82-A15A-E58F9A5D595C}" type="pres">
      <dgm:prSet presAssocID="{90187AB9-7FCB-4500-B837-5C6DA1E1A9C8}" presName="wedge1Tx" presStyleLbl="node1" presStyleIdx="0" presStyleCnt="3">
        <dgm:presLayoutVars>
          <dgm:chMax val="0"/>
          <dgm:chPref val="0"/>
          <dgm:bulletEnabled val="1"/>
        </dgm:presLayoutVars>
      </dgm:prSet>
      <dgm:spPr/>
    </dgm:pt>
    <dgm:pt modelId="{CD65E566-C777-43D2-9E46-15DE1FB7FE30}" type="pres">
      <dgm:prSet presAssocID="{90187AB9-7FCB-4500-B837-5C6DA1E1A9C8}" presName="wedge2" presStyleLbl="node1" presStyleIdx="1" presStyleCnt="3"/>
      <dgm:spPr/>
    </dgm:pt>
    <dgm:pt modelId="{B2F9796E-DA91-49E6-9BB3-AB8ED94CC98E}" type="pres">
      <dgm:prSet presAssocID="{90187AB9-7FCB-4500-B837-5C6DA1E1A9C8}" presName="dummy2a" presStyleCnt="0"/>
      <dgm:spPr/>
    </dgm:pt>
    <dgm:pt modelId="{6110F4BA-6385-466A-910D-9E5C7395BC41}" type="pres">
      <dgm:prSet presAssocID="{90187AB9-7FCB-4500-B837-5C6DA1E1A9C8}" presName="dummy2b" presStyleCnt="0"/>
      <dgm:spPr/>
    </dgm:pt>
    <dgm:pt modelId="{A11D07FA-F443-41CD-89A7-02F3303B17D6}" type="pres">
      <dgm:prSet presAssocID="{90187AB9-7FCB-4500-B837-5C6DA1E1A9C8}" presName="wedge2Tx" presStyleLbl="node1" presStyleIdx="1" presStyleCnt="3">
        <dgm:presLayoutVars>
          <dgm:chMax val="0"/>
          <dgm:chPref val="0"/>
          <dgm:bulletEnabled val="1"/>
        </dgm:presLayoutVars>
      </dgm:prSet>
      <dgm:spPr/>
    </dgm:pt>
    <dgm:pt modelId="{B1AA6156-6E8F-4D12-A854-4E6A4AEFA4FB}" type="pres">
      <dgm:prSet presAssocID="{90187AB9-7FCB-4500-B837-5C6DA1E1A9C8}" presName="wedge3" presStyleLbl="node1" presStyleIdx="2" presStyleCnt="3"/>
      <dgm:spPr/>
    </dgm:pt>
    <dgm:pt modelId="{6D85F5D5-A1BD-4000-A07F-134BD5B692FE}" type="pres">
      <dgm:prSet presAssocID="{90187AB9-7FCB-4500-B837-5C6DA1E1A9C8}" presName="dummy3a" presStyleCnt="0"/>
      <dgm:spPr/>
    </dgm:pt>
    <dgm:pt modelId="{D2862055-0481-4B48-82A3-A31E8AD707CD}" type="pres">
      <dgm:prSet presAssocID="{90187AB9-7FCB-4500-B837-5C6DA1E1A9C8}" presName="dummy3b" presStyleCnt="0"/>
      <dgm:spPr/>
    </dgm:pt>
    <dgm:pt modelId="{E6E378FC-FC5F-4BEB-9ED6-02C30A73A036}" type="pres">
      <dgm:prSet presAssocID="{90187AB9-7FCB-4500-B837-5C6DA1E1A9C8}" presName="wedge3Tx" presStyleLbl="node1" presStyleIdx="2" presStyleCnt="3">
        <dgm:presLayoutVars>
          <dgm:chMax val="0"/>
          <dgm:chPref val="0"/>
          <dgm:bulletEnabled val="1"/>
        </dgm:presLayoutVars>
      </dgm:prSet>
      <dgm:spPr/>
    </dgm:pt>
    <dgm:pt modelId="{B49A36D3-D595-4749-B013-5B69D544C9C4}" type="pres">
      <dgm:prSet presAssocID="{9F203271-714F-4F45-9997-6A2F653BF6A1}" presName="arrowWedge1" presStyleLbl="fgSibTrans2D1" presStyleIdx="0" presStyleCnt="3"/>
      <dgm:spPr/>
    </dgm:pt>
    <dgm:pt modelId="{E35A6E1E-2FB8-42B8-BC18-C70FC8FAAD10}" type="pres">
      <dgm:prSet presAssocID="{457DC34F-AB82-44D5-95A8-BD49B8EF9FA7}" presName="arrowWedge2" presStyleLbl="fgSibTrans2D1" presStyleIdx="1" presStyleCnt="3"/>
      <dgm:spPr/>
    </dgm:pt>
    <dgm:pt modelId="{5C98395D-8E6D-4A46-8E83-C5CF07CE07AB}" type="pres">
      <dgm:prSet presAssocID="{25401197-F7B5-4F87-98B5-B3A3F55AC341}" presName="arrowWedge3" presStyleLbl="fgSibTrans2D1" presStyleIdx="2" presStyleCnt="3"/>
      <dgm:spPr/>
    </dgm:pt>
  </dgm:ptLst>
  <dgm:cxnLst>
    <dgm:cxn modelId="{1C31370B-082B-42ED-A2B7-66A77A3DB833}" type="presOf" srcId="{811B2080-B201-47A4-B3CA-2565C3084254}" destId="{B1AA6156-6E8F-4D12-A854-4E6A4AEFA4FB}" srcOrd="0" destOrd="0" presId="urn:microsoft.com/office/officeart/2005/8/layout/cycle8"/>
    <dgm:cxn modelId="{EF4B1B18-2A8B-4DC3-A3B7-801148CCE15F}" type="presOf" srcId="{A5660193-2139-4516-B833-E3BF87240A86}" destId="{CD65E566-C777-43D2-9E46-15DE1FB7FE30}" srcOrd="0" destOrd="0" presId="urn:microsoft.com/office/officeart/2005/8/layout/cycle8"/>
    <dgm:cxn modelId="{6489E931-9AF1-4E5D-92D9-8084593A0CB1}" srcId="{90187AB9-7FCB-4500-B837-5C6DA1E1A9C8}" destId="{811B2080-B201-47A4-B3CA-2565C3084254}" srcOrd="2" destOrd="0" parTransId="{51DCE597-ED10-4F4E-A440-F1C91A4759F7}" sibTransId="{25401197-F7B5-4F87-98B5-B3A3F55AC341}"/>
    <dgm:cxn modelId="{7E670F4A-64AA-48D7-B99D-5B78BA35766E}" type="presOf" srcId="{A5660193-2139-4516-B833-E3BF87240A86}" destId="{A11D07FA-F443-41CD-89A7-02F3303B17D6}" srcOrd="1" destOrd="0" presId="urn:microsoft.com/office/officeart/2005/8/layout/cycle8"/>
    <dgm:cxn modelId="{005FE06D-2DBE-4F6D-AF41-B34D76E698B4}" type="presOf" srcId="{FC9B6217-A448-44CA-B8E3-E6DFCC1153FF}" destId="{F741771D-42F6-4CE9-9408-43A21B6A0AB4}" srcOrd="0" destOrd="0" presId="urn:microsoft.com/office/officeart/2005/8/layout/cycle8"/>
    <dgm:cxn modelId="{FAB75470-11F6-4171-B479-C3CC3AB04AC9}" type="presOf" srcId="{FC9B6217-A448-44CA-B8E3-E6DFCC1153FF}" destId="{19889958-9DF2-4C82-A15A-E58F9A5D595C}" srcOrd="1" destOrd="0" presId="urn:microsoft.com/office/officeart/2005/8/layout/cycle8"/>
    <dgm:cxn modelId="{CC350485-B7A2-45E9-BB20-21C2C06ABFE0}" srcId="{90187AB9-7FCB-4500-B837-5C6DA1E1A9C8}" destId="{FC9B6217-A448-44CA-B8E3-E6DFCC1153FF}" srcOrd="0" destOrd="0" parTransId="{F85F5826-753F-4491-92C4-A10F51D5B54A}" sibTransId="{9F203271-714F-4F45-9997-6A2F653BF6A1}"/>
    <dgm:cxn modelId="{D7A918D1-3722-4D2C-98DC-94E1A484B375}" type="presOf" srcId="{811B2080-B201-47A4-B3CA-2565C3084254}" destId="{E6E378FC-FC5F-4BEB-9ED6-02C30A73A036}" srcOrd="1" destOrd="0" presId="urn:microsoft.com/office/officeart/2005/8/layout/cycle8"/>
    <dgm:cxn modelId="{30BD71E7-E04D-487C-B3D3-EC4FC384C812}" srcId="{90187AB9-7FCB-4500-B837-5C6DA1E1A9C8}" destId="{A5660193-2139-4516-B833-E3BF87240A86}" srcOrd="1" destOrd="0" parTransId="{74DDA9BE-EE59-4D37-A0E7-4BD33BDEF31C}" sibTransId="{457DC34F-AB82-44D5-95A8-BD49B8EF9FA7}"/>
    <dgm:cxn modelId="{909EBBF0-D1FB-41FE-9C19-EF13008667EC}" type="presOf" srcId="{90187AB9-7FCB-4500-B837-5C6DA1E1A9C8}" destId="{944465BB-ED72-429C-B978-E918EB760AB8}" srcOrd="0" destOrd="0" presId="urn:microsoft.com/office/officeart/2005/8/layout/cycle8"/>
    <dgm:cxn modelId="{6F6DF20C-D3AB-493B-875C-60096CCA6FA0}" type="presParOf" srcId="{944465BB-ED72-429C-B978-E918EB760AB8}" destId="{F741771D-42F6-4CE9-9408-43A21B6A0AB4}" srcOrd="0" destOrd="0" presId="urn:microsoft.com/office/officeart/2005/8/layout/cycle8"/>
    <dgm:cxn modelId="{4068FFC3-D0A2-42C8-8212-E25764B1BA80}" type="presParOf" srcId="{944465BB-ED72-429C-B978-E918EB760AB8}" destId="{D8EE9913-EEF2-4298-A341-FABF0CB805B8}" srcOrd="1" destOrd="0" presId="urn:microsoft.com/office/officeart/2005/8/layout/cycle8"/>
    <dgm:cxn modelId="{23F8B4E6-F6A1-466D-8EC3-6CEE412A6977}" type="presParOf" srcId="{944465BB-ED72-429C-B978-E918EB760AB8}" destId="{90F57CFA-AC82-4BA1-BF6B-EDE5BB1F63E5}" srcOrd="2" destOrd="0" presId="urn:microsoft.com/office/officeart/2005/8/layout/cycle8"/>
    <dgm:cxn modelId="{1A8B0652-5138-4ADF-BA20-A216DD2B8547}" type="presParOf" srcId="{944465BB-ED72-429C-B978-E918EB760AB8}" destId="{19889958-9DF2-4C82-A15A-E58F9A5D595C}" srcOrd="3" destOrd="0" presId="urn:microsoft.com/office/officeart/2005/8/layout/cycle8"/>
    <dgm:cxn modelId="{3A49E77C-D1F7-4EFB-8E9B-97E1A76EFDA4}" type="presParOf" srcId="{944465BB-ED72-429C-B978-E918EB760AB8}" destId="{CD65E566-C777-43D2-9E46-15DE1FB7FE30}" srcOrd="4" destOrd="0" presId="urn:microsoft.com/office/officeart/2005/8/layout/cycle8"/>
    <dgm:cxn modelId="{F1619DEE-BC19-474D-B6CF-125DB3608AC5}" type="presParOf" srcId="{944465BB-ED72-429C-B978-E918EB760AB8}" destId="{B2F9796E-DA91-49E6-9BB3-AB8ED94CC98E}" srcOrd="5" destOrd="0" presId="urn:microsoft.com/office/officeart/2005/8/layout/cycle8"/>
    <dgm:cxn modelId="{A66FF50D-01C2-42EE-872F-B8D123025FB5}" type="presParOf" srcId="{944465BB-ED72-429C-B978-E918EB760AB8}" destId="{6110F4BA-6385-466A-910D-9E5C7395BC41}" srcOrd="6" destOrd="0" presId="urn:microsoft.com/office/officeart/2005/8/layout/cycle8"/>
    <dgm:cxn modelId="{93EEFB4B-1C88-4BBE-A5EE-8BCCFF043F79}" type="presParOf" srcId="{944465BB-ED72-429C-B978-E918EB760AB8}" destId="{A11D07FA-F443-41CD-89A7-02F3303B17D6}" srcOrd="7" destOrd="0" presId="urn:microsoft.com/office/officeart/2005/8/layout/cycle8"/>
    <dgm:cxn modelId="{59B6D130-037B-4A35-AA64-03F694301295}" type="presParOf" srcId="{944465BB-ED72-429C-B978-E918EB760AB8}" destId="{B1AA6156-6E8F-4D12-A854-4E6A4AEFA4FB}" srcOrd="8" destOrd="0" presId="urn:microsoft.com/office/officeart/2005/8/layout/cycle8"/>
    <dgm:cxn modelId="{68A36861-66AC-43A0-8642-6DAF95EF9218}" type="presParOf" srcId="{944465BB-ED72-429C-B978-E918EB760AB8}" destId="{6D85F5D5-A1BD-4000-A07F-134BD5B692FE}" srcOrd="9" destOrd="0" presId="urn:microsoft.com/office/officeart/2005/8/layout/cycle8"/>
    <dgm:cxn modelId="{C80CD53F-241A-4AEE-84A9-9932E71D69F5}" type="presParOf" srcId="{944465BB-ED72-429C-B978-E918EB760AB8}" destId="{D2862055-0481-4B48-82A3-A31E8AD707CD}" srcOrd="10" destOrd="0" presId="urn:microsoft.com/office/officeart/2005/8/layout/cycle8"/>
    <dgm:cxn modelId="{71F524F7-966B-42B6-837F-864E5F90BDE1}" type="presParOf" srcId="{944465BB-ED72-429C-B978-E918EB760AB8}" destId="{E6E378FC-FC5F-4BEB-9ED6-02C30A73A036}" srcOrd="11" destOrd="0" presId="urn:microsoft.com/office/officeart/2005/8/layout/cycle8"/>
    <dgm:cxn modelId="{B65C4CB0-2A14-479A-B48D-79B2D6C75E4E}" type="presParOf" srcId="{944465BB-ED72-429C-B978-E918EB760AB8}" destId="{B49A36D3-D595-4749-B013-5B69D544C9C4}" srcOrd="12" destOrd="0" presId="urn:microsoft.com/office/officeart/2005/8/layout/cycle8"/>
    <dgm:cxn modelId="{56656B2A-7B78-4AA3-9C86-5627250B8AF5}" type="presParOf" srcId="{944465BB-ED72-429C-B978-E918EB760AB8}" destId="{E35A6E1E-2FB8-42B8-BC18-C70FC8FAAD10}" srcOrd="13" destOrd="0" presId="urn:microsoft.com/office/officeart/2005/8/layout/cycle8"/>
    <dgm:cxn modelId="{D7B44853-6766-4ED2-9A40-3EA716BBC243}" type="presParOf" srcId="{944465BB-ED72-429C-B978-E918EB760AB8}" destId="{5C98395D-8E6D-4A46-8E83-C5CF07CE07A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BD4431-C242-417F-BDF3-AEBAADB35022}" type="doc">
      <dgm:prSet loTypeId="urn:microsoft.com/office/officeart/2005/8/layout/radial3" loCatId="relationship" qsTypeId="urn:microsoft.com/office/officeart/2005/8/quickstyle/simple5" qsCatId="simple" csTypeId="urn:microsoft.com/office/officeart/2005/8/colors/accent2_2" csCatId="accent2" phldr="1"/>
      <dgm:spPr/>
      <dgm:t>
        <a:bodyPr/>
        <a:lstStyle/>
        <a:p>
          <a:endParaRPr lang="en-US"/>
        </a:p>
      </dgm:t>
    </dgm:pt>
    <dgm:pt modelId="{6B86D65C-4DFE-414B-95EC-5CC8963D0310}">
      <dgm:prSet phldrT="[Text]"/>
      <dgm:spPr>
        <a:solidFill>
          <a:schemeClr val="accent6"/>
        </a:solidFill>
      </dgm:spPr>
      <dgm:t>
        <a:bodyPr/>
        <a:lstStyle/>
        <a:p>
          <a:r>
            <a:rPr lang="en-US">
              <a:solidFill>
                <a:schemeClr val="bg1"/>
              </a:solidFill>
            </a:rPr>
            <a:t>Universal, Standardized, Trusted, Transactional Data</a:t>
          </a:r>
        </a:p>
      </dgm:t>
    </dgm:pt>
    <dgm:pt modelId="{49D607DB-E069-40C9-A775-E9CE388666C6}" type="parTrans" cxnId="{CFB0E09E-00C6-4A25-BD4D-5A08A61F2F8F}">
      <dgm:prSet/>
      <dgm:spPr/>
      <dgm:t>
        <a:bodyPr/>
        <a:lstStyle/>
        <a:p>
          <a:endParaRPr lang="en-US">
            <a:solidFill>
              <a:schemeClr val="bg1"/>
            </a:solidFill>
          </a:endParaRPr>
        </a:p>
      </dgm:t>
    </dgm:pt>
    <dgm:pt modelId="{F9438E3E-0A3E-43EA-A099-743BE6A4408F}" type="sibTrans" cxnId="{CFB0E09E-00C6-4A25-BD4D-5A08A61F2F8F}">
      <dgm:prSet/>
      <dgm:spPr/>
      <dgm:t>
        <a:bodyPr/>
        <a:lstStyle/>
        <a:p>
          <a:endParaRPr lang="en-US">
            <a:solidFill>
              <a:schemeClr val="bg1"/>
            </a:solidFill>
          </a:endParaRPr>
        </a:p>
      </dgm:t>
    </dgm:pt>
    <dgm:pt modelId="{66FB0AFA-6DF9-4A6B-A3BD-68810F9FBBE5}">
      <dgm:prSet phldrT="[Text]" custT="1"/>
      <dgm:spPr>
        <a:solidFill>
          <a:schemeClr val="accent6"/>
        </a:solidFill>
      </dgm:spPr>
      <dgm:t>
        <a:bodyPr/>
        <a:lstStyle/>
        <a:p>
          <a:r>
            <a:rPr lang="en-US" sz="1600">
              <a:solidFill>
                <a:schemeClr val="bg1"/>
              </a:solidFill>
            </a:rPr>
            <a:t>Tax</a:t>
          </a:r>
          <a:endParaRPr lang="en-US" sz="900">
            <a:solidFill>
              <a:schemeClr val="bg1"/>
            </a:solidFill>
          </a:endParaRPr>
        </a:p>
      </dgm:t>
    </dgm:pt>
    <dgm:pt modelId="{04B9A144-666F-4B0F-9B72-BF3D22D63DE2}" type="parTrans" cxnId="{E874475A-EC0B-45F5-A4ED-2A5F6CF93339}">
      <dgm:prSet/>
      <dgm:spPr/>
      <dgm:t>
        <a:bodyPr/>
        <a:lstStyle/>
        <a:p>
          <a:endParaRPr lang="en-US">
            <a:solidFill>
              <a:schemeClr val="bg1"/>
            </a:solidFill>
          </a:endParaRPr>
        </a:p>
      </dgm:t>
    </dgm:pt>
    <dgm:pt modelId="{AAD7D1D9-E273-46F0-9531-CE28B5A457F6}" type="sibTrans" cxnId="{E874475A-EC0B-45F5-A4ED-2A5F6CF93339}">
      <dgm:prSet/>
      <dgm:spPr/>
      <dgm:t>
        <a:bodyPr/>
        <a:lstStyle/>
        <a:p>
          <a:endParaRPr lang="en-US">
            <a:solidFill>
              <a:schemeClr val="bg1"/>
            </a:solidFill>
          </a:endParaRPr>
        </a:p>
      </dgm:t>
    </dgm:pt>
    <dgm:pt modelId="{511BF5D6-38AF-4DE8-AD03-53DA4DAA86F1}">
      <dgm:prSet phldrT="[Text]"/>
      <dgm:spPr>
        <a:solidFill>
          <a:schemeClr val="accent6"/>
        </a:solidFill>
      </dgm:spPr>
      <dgm:t>
        <a:bodyPr/>
        <a:lstStyle/>
        <a:p>
          <a:r>
            <a:rPr lang="en-US">
              <a:solidFill>
                <a:schemeClr val="bg1"/>
              </a:solidFill>
            </a:rPr>
            <a:t>Collaboration</a:t>
          </a:r>
        </a:p>
      </dgm:t>
    </dgm:pt>
    <dgm:pt modelId="{F138FABA-9A8A-4F53-8B41-5EF37770AE4C}" type="parTrans" cxnId="{6349E9DC-701E-431E-8061-C04EBF9D9A61}">
      <dgm:prSet/>
      <dgm:spPr/>
      <dgm:t>
        <a:bodyPr/>
        <a:lstStyle/>
        <a:p>
          <a:endParaRPr lang="en-US">
            <a:solidFill>
              <a:schemeClr val="bg1"/>
            </a:solidFill>
          </a:endParaRPr>
        </a:p>
      </dgm:t>
    </dgm:pt>
    <dgm:pt modelId="{A54D82EA-11E3-4262-BA30-8DBCD5815B8B}" type="sibTrans" cxnId="{6349E9DC-701E-431E-8061-C04EBF9D9A61}">
      <dgm:prSet/>
      <dgm:spPr/>
      <dgm:t>
        <a:bodyPr/>
        <a:lstStyle/>
        <a:p>
          <a:endParaRPr lang="en-US">
            <a:solidFill>
              <a:schemeClr val="bg1"/>
            </a:solidFill>
          </a:endParaRPr>
        </a:p>
      </dgm:t>
    </dgm:pt>
    <dgm:pt modelId="{B7969172-142D-48BB-9BA4-AAD7B0AEEF79}">
      <dgm:prSet phldrT="[Text]"/>
      <dgm:spPr>
        <a:solidFill>
          <a:schemeClr val="accent6"/>
        </a:solidFill>
      </dgm:spPr>
      <dgm:t>
        <a:bodyPr/>
        <a:lstStyle/>
        <a:p>
          <a:r>
            <a:rPr lang="en-US">
              <a:solidFill>
                <a:schemeClr val="bg1"/>
              </a:solidFill>
            </a:rPr>
            <a:t>Sustainability</a:t>
          </a:r>
        </a:p>
      </dgm:t>
    </dgm:pt>
    <dgm:pt modelId="{AE986D7D-65EB-4A95-88D7-C58AC748682D}" type="parTrans" cxnId="{97FCE95D-4B0E-44F9-BB5A-E4C5D5E60789}">
      <dgm:prSet/>
      <dgm:spPr/>
      <dgm:t>
        <a:bodyPr/>
        <a:lstStyle/>
        <a:p>
          <a:endParaRPr lang="en-US">
            <a:solidFill>
              <a:schemeClr val="bg1"/>
            </a:solidFill>
          </a:endParaRPr>
        </a:p>
      </dgm:t>
    </dgm:pt>
    <dgm:pt modelId="{4E3A03DA-7CDC-487C-9179-4DB19A1BE86C}" type="sibTrans" cxnId="{97FCE95D-4B0E-44F9-BB5A-E4C5D5E60789}">
      <dgm:prSet/>
      <dgm:spPr/>
      <dgm:t>
        <a:bodyPr/>
        <a:lstStyle/>
        <a:p>
          <a:endParaRPr lang="en-US">
            <a:solidFill>
              <a:schemeClr val="bg1"/>
            </a:solidFill>
          </a:endParaRPr>
        </a:p>
      </dgm:t>
    </dgm:pt>
    <dgm:pt modelId="{43A5F44E-8867-42D5-AF01-48E2789AA3A2}">
      <dgm:prSet phldrT="[Text]" custT="1"/>
      <dgm:spPr>
        <a:solidFill>
          <a:schemeClr val="accent6"/>
        </a:solidFill>
      </dgm:spPr>
      <dgm:t>
        <a:bodyPr/>
        <a:lstStyle/>
        <a:p>
          <a:r>
            <a:rPr lang="en-US" sz="1600">
              <a:solidFill>
                <a:schemeClr val="bg1"/>
              </a:solidFill>
            </a:rPr>
            <a:t>AI</a:t>
          </a:r>
        </a:p>
      </dgm:t>
    </dgm:pt>
    <dgm:pt modelId="{2843126B-859A-4863-B4CB-19C948B5337B}" type="parTrans" cxnId="{FB13BF1F-9416-4DFA-A3EE-FF61401CCC97}">
      <dgm:prSet/>
      <dgm:spPr/>
      <dgm:t>
        <a:bodyPr/>
        <a:lstStyle/>
        <a:p>
          <a:endParaRPr lang="en-US">
            <a:solidFill>
              <a:schemeClr val="bg1"/>
            </a:solidFill>
          </a:endParaRPr>
        </a:p>
      </dgm:t>
    </dgm:pt>
    <dgm:pt modelId="{03B19EDF-AAA0-4B41-BE4F-A66F3CC50B76}" type="sibTrans" cxnId="{FB13BF1F-9416-4DFA-A3EE-FF61401CCC97}">
      <dgm:prSet/>
      <dgm:spPr/>
      <dgm:t>
        <a:bodyPr/>
        <a:lstStyle/>
        <a:p>
          <a:endParaRPr lang="en-US">
            <a:solidFill>
              <a:schemeClr val="bg1"/>
            </a:solidFill>
          </a:endParaRPr>
        </a:p>
      </dgm:t>
    </dgm:pt>
    <dgm:pt modelId="{221428AB-20CA-40A3-845E-7C8F5082053B}" type="pres">
      <dgm:prSet presAssocID="{73BD4431-C242-417F-BDF3-AEBAADB35022}" presName="composite" presStyleCnt="0">
        <dgm:presLayoutVars>
          <dgm:chMax val="1"/>
          <dgm:dir/>
          <dgm:resizeHandles val="exact"/>
        </dgm:presLayoutVars>
      </dgm:prSet>
      <dgm:spPr/>
    </dgm:pt>
    <dgm:pt modelId="{43338C32-6479-42ED-9989-672D9C646C35}" type="pres">
      <dgm:prSet presAssocID="{73BD4431-C242-417F-BDF3-AEBAADB35022}" presName="radial" presStyleCnt="0">
        <dgm:presLayoutVars>
          <dgm:animLvl val="ctr"/>
        </dgm:presLayoutVars>
      </dgm:prSet>
      <dgm:spPr/>
    </dgm:pt>
    <dgm:pt modelId="{72EBAAFC-1CC7-440B-B565-10A538E8C88B}" type="pres">
      <dgm:prSet presAssocID="{6B86D65C-4DFE-414B-95EC-5CC8963D0310}" presName="centerShape" presStyleLbl="vennNode1" presStyleIdx="0" presStyleCnt="5"/>
      <dgm:spPr/>
    </dgm:pt>
    <dgm:pt modelId="{66C01C8C-F77F-4ECD-B754-ADBAABFEB851}" type="pres">
      <dgm:prSet presAssocID="{66FB0AFA-6DF9-4A6B-A3BD-68810F9FBBE5}" presName="node" presStyleLbl="vennNode1" presStyleIdx="1" presStyleCnt="5">
        <dgm:presLayoutVars>
          <dgm:bulletEnabled val="1"/>
        </dgm:presLayoutVars>
      </dgm:prSet>
      <dgm:spPr/>
    </dgm:pt>
    <dgm:pt modelId="{8211DB1A-E538-468D-9A0B-032E0A18AE40}" type="pres">
      <dgm:prSet presAssocID="{511BF5D6-38AF-4DE8-AD03-53DA4DAA86F1}" presName="node" presStyleLbl="vennNode1" presStyleIdx="2" presStyleCnt="5">
        <dgm:presLayoutVars>
          <dgm:bulletEnabled val="1"/>
        </dgm:presLayoutVars>
      </dgm:prSet>
      <dgm:spPr/>
    </dgm:pt>
    <dgm:pt modelId="{3E0592EA-951D-46CB-AFCD-962BC9B68687}" type="pres">
      <dgm:prSet presAssocID="{B7969172-142D-48BB-9BA4-AAD7B0AEEF79}" presName="node" presStyleLbl="vennNode1" presStyleIdx="3" presStyleCnt="5">
        <dgm:presLayoutVars>
          <dgm:bulletEnabled val="1"/>
        </dgm:presLayoutVars>
      </dgm:prSet>
      <dgm:spPr/>
    </dgm:pt>
    <dgm:pt modelId="{9ACE7961-A5F3-442C-A693-D707CC85C9C2}" type="pres">
      <dgm:prSet presAssocID="{43A5F44E-8867-42D5-AF01-48E2789AA3A2}" presName="node" presStyleLbl="vennNode1" presStyleIdx="4" presStyleCnt="5">
        <dgm:presLayoutVars>
          <dgm:bulletEnabled val="1"/>
        </dgm:presLayoutVars>
      </dgm:prSet>
      <dgm:spPr/>
    </dgm:pt>
  </dgm:ptLst>
  <dgm:cxnLst>
    <dgm:cxn modelId="{122AD70C-9D96-4636-A840-ADC5CD17B613}" type="presOf" srcId="{B7969172-142D-48BB-9BA4-AAD7B0AEEF79}" destId="{3E0592EA-951D-46CB-AFCD-962BC9B68687}" srcOrd="0" destOrd="0" presId="urn:microsoft.com/office/officeart/2005/8/layout/radial3"/>
    <dgm:cxn modelId="{FB13BF1F-9416-4DFA-A3EE-FF61401CCC97}" srcId="{6B86D65C-4DFE-414B-95EC-5CC8963D0310}" destId="{43A5F44E-8867-42D5-AF01-48E2789AA3A2}" srcOrd="3" destOrd="0" parTransId="{2843126B-859A-4863-B4CB-19C948B5337B}" sibTransId="{03B19EDF-AAA0-4B41-BE4F-A66F3CC50B76}"/>
    <dgm:cxn modelId="{4E623837-7800-4970-8C74-701CAC14B139}" type="presOf" srcId="{6B86D65C-4DFE-414B-95EC-5CC8963D0310}" destId="{72EBAAFC-1CC7-440B-B565-10A538E8C88B}" srcOrd="0" destOrd="0" presId="urn:microsoft.com/office/officeart/2005/8/layout/radial3"/>
    <dgm:cxn modelId="{3306B85C-2CDB-4AC7-BA77-B4848C6B0CE1}" type="presOf" srcId="{73BD4431-C242-417F-BDF3-AEBAADB35022}" destId="{221428AB-20CA-40A3-845E-7C8F5082053B}" srcOrd="0" destOrd="0" presId="urn:microsoft.com/office/officeart/2005/8/layout/radial3"/>
    <dgm:cxn modelId="{97FCE95D-4B0E-44F9-BB5A-E4C5D5E60789}" srcId="{6B86D65C-4DFE-414B-95EC-5CC8963D0310}" destId="{B7969172-142D-48BB-9BA4-AAD7B0AEEF79}" srcOrd="2" destOrd="0" parTransId="{AE986D7D-65EB-4A95-88D7-C58AC748682D}" sibTransId="{4E3A03DA-7CDC-487C-9179-4DB19A1BE86C}"/>
    <dgm:cxn modelId="{2C466E65-E767-45E0-8B61-F7053F881CDC}" type="presOf" srcId="{511BF5D6-38AF-4DE8-AD03-53DA4DAA86F1}" destId="{8211DB1A-E538-468D-9A0B-032E0A18AE40}" srcOrd="0" destOrd="0" presId="urn:microsoft.com/office/officeart/2005/8/layout/radial3"/>
    <dgm:cxn modelId="{E874475A-EC0B-45F5-A4ED-2A5F6CF93339}" srcId="{6B86D65C-4DFE-414B-95EC-5CC8963D0310}" destId="{66FB0AFA-6DF9-4A6B-A3BD-68810F9FBBE5}" srcOrd="0" destOrd="0" parTransId="{04B9A144-666F-4B0F-9B72-BF3D22D63DE2}" sibTransId="{AAD7D1D9-E273-46F0-9531-CE28B5A457F6}"/>
    <dgm:cxn modelId="{F763B25A-DEED-440C-B31C-9995B480A94C}" type="presOf" srcId="{43A5F44E-8867-42D5-AF01-48E2789AA3A2}" destId="{9ACE7961-A5F3-442C-A693-D707CC85C9C2}" srcOrd="0" destOrd="0" presId="urn:microsoft.com/office/officeart/2005/8/layout/radial3"/>
    <dgm:cxn modelId="{CFB0E09E-00C6-4A25-BD4D-5A08A61F2F8F}" srcId="{73BD4431-C242-417F-BDF3-AEBAADB35022}" destId="{6B86D65C-4DFE-414B-95EC-5CC8963D0310}" srcOrd="0" destOrd="0" parTransId="{49D607DB-E069-40C9-A775-E9CE388666C6}" sibTransId="{F9438E3E-0A3E-43EA-A099-743BE6A4408F}"/>
    <dgm:cxn modelId="{6349E9DC-701E-431E-8061-C04EBF9D9A61}" srcId="{6B86D65C-4DFE-414B-95EC-5CC8963D0310}" destId="{511BF5D6-38AF-4DE8-AD03-53DA4DAA86F1}" srcOrd="1" destOrd="0" parTransId="{F138FABA-9A8A-4F53-8B41-5EF37770AE4C}" sibTransId="{A54D82EA-11E3-4262-BA30-8DBCD5815B8B}"/>
    <dgm:cxn modelId="{3CC957F3-FF65-4227-AB68-E08D036C2588}" type="presOf" srcId="{66FB0AFA-6DF9-4A6B-A3BD-68810F9FBBE5}" destId="{66C01C8C-F77F-4ECD-B754-ADBAABFEB851}" srcOrd="0" destOrd="0" presId="urn:microsoft.com/office/officeart/2005/8/layout/radial3"/>
    <dgm:cxn modelId="{39A5013D-94A4-4EC1-89AE-1F1598E6BF66}" type="presParOf" srcId="{221428AB-20CA-40A3-845E-7C8F5082053B}" destId="{43338C32-6479-42ED-9989-672D9C646C35}" srcOrd="0" destOrd="0" presId="urn:microsoft.com/office/officeart/2005/8/layout/radial3"/>
    <dgm:cxn modelId="{E285BD2E-AA70-4D50-9BF1-AF4E3DE8939A}" type="presParOf" srcId="{43338C32-6479-42ED-9989-672D9C646C35}" destId="{72EBAAFC-1CC7-440B-B565-10A538E8C88B}" srcOrd="0" destOrd="0" presId="urn:microsoft.com/office/officeart/2005/8/layout/radial3"/>
    <dgm:cxn modelId="{219A2C06-C535-4D3E-A7F6-632C6F74B153}" type="presParOf" srcId="{43338C32-6479-42ED-9989-672D9C646C35}" destId="{66C01C8C-F77F-4ECD-B754-ADBAABFEB851}" srcOrd="1" destOrd="0" presId="urn:microsoft.com/office/officeart/2005/8/layout/radial3"/>
    <dgm:cxn modelId="{27175A2A-1D38-4E6B-849E-25CD1DE896F0}" type="presParOf" srcId="{43338C32-6479-42ED-9989-672D9C646C35}" destId="{8211DB1A-E538-468D-9A0B-032E0A18AE40}" srcOrd="2" destOrd="0" presId="urn:microsoft.com/office/officeart/2005/8/layout/radial3"/>
    <dgm:cxn modelId="{BAD6B507-D246-47B8-AC63-223AB9EFB3C6}" type="presParOf" srcId="{43338C32-6479-42ED-9989-672D9C646C35}" destId="{3E0592EA-951D-46CB-AFCD-962BC9B68687}" srcOrd="3" destOrd="0" presId="urn:microsoft.com/office/officeart/2005/8/layout/radial3"/>
    <dgm:cxn modelId="{AB9A477D-F6FB-4DBA-ACE5-97EE47C9E863}" type="presParOf" srcId="{43338C32-6479-42ED-9989-672D9C646C35}" destId="{9ACE7961-A5F3-442C-A693-D707CC85C9C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29744C-6E75-443B-9848-62DAB841183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3665908-7D49-4C0C-953B-2FD2EDD30181}">
      <dgm:prSet custT="1"/>
      <dgm:spPr/>
      <dgm:t>
        <a:bodyPr/>
        <a:lstStyle/>
        <a:p>
          <a:r>
            <a:rPr lang="en-GB" sz="3600"/>
            <a:t>Briefly, what the project aims to do </a:t>
          </a:r>
          <a:endParaRPr lang="en-US" sz="3600" dirty="0"/>
        </a:p>
      </dgm:t>
    </dgm:pt>
    <dgm:pt modelId="{999BFC90-59BB-4C11-B172-A2ABDB9162E2}" type="parTrans" cxnId="{4F4D7122-6FDE-4E9E-B5BB-AD79D7F6BD72}">
      <dgm:prSet/>
      <dgm:spPr/>
      <dgm:t>
        <a:bodyPr/>
        <a:lstStyle/>
        <a:p>
          <a:endParaRPr lang="en-US"/>
        </a:p>
      </dgm:t>
    </dgm:pt>
    <dgm:pt modelId="{7CBB1B48-93D2-4482-B76B-FD07E8E238C1}" type="sibTrans" cxnId="{4F4D7122-6FDE-4E9E-B5BB-AD79D7F6BD72}">
      <dgm:prSet/>
      <dgm:spPr/>
      <dgm:t>
        <a:bodyPr/>
        <a:lstStyle/>
        <a:p>
          <a:endParaRPr lang="en-US"/>
        </a:p>
      </dgm:t>
    </dgm:pt>
    <dgm:pt modelId="{3AC0E4D7-2D3B-4FD1-BB8C-FA4242FA3CCF}">
      <dgm:prSet custT="1"/>
      <dgm:spPr/>
      <dgm:t>
        <a:bodyPr/>
        <a:lstStyle/>
        <a:p>
          <a:r>
            <a:rPr lang="en-GB" sz="3600"/>
            <a:t>Steps taken to get project off the ground</a:t>
          </a:r>
          <a:endParaRPr lang="en-US" sz="3600" dirty="0"/>
        </a:p>
      </dgm:t>
    </dgm:pt>
    <dgm:pt modelId="{A683B06A-C653-434B-A6D2-9691E19C036C}" type="parTrans" cxnId="{3D1FFB82-3BEC-4123-A1DB-F247C71EAA1E}">
      <dgm:prSet/>
      <dgm:spPr/>
      <dgm:t>
        <a:bodyPr/>
        <a:lstStyle/>
        <a:p>
          <a:endParaRPr lang="en-US"/>
        </a:p>
      </dgm:t>
    </dgm:pt>
    <dgm:pt modelId="{0FD76FD7-6676-4A50-A384-0C9B99167E08}" type="sibTrans" cxnId="{3D1FFB82-3BEC-4123-A1DB-F247C71EAA1E}">
      <dgm:prSet/>
      <dgm:spPr/>
      <dgm:t>
        <a:bodyPr/>
        <a:lstStyle/>
        <a:p>
          <a:endParaRPr lang="en-US"/>
        </a:p>
      </dgm:t>
    </dgm:pt>
    <dgm:pt modelId="{7522AF9D-37BA-41F4-9FFF-3F22725E094F}">
      <dgm:prSet custT="1"/>
      <dgm:spPr/>
      <dgm:t>
        <a:bodyPr/>
        <a:lstStyle/>
        <a:p>
          <a:r>
            <a:rPr lang="en-GB" sz="3600"/>
            <a:t>Where things stand (at 8 March 2024) </a:t>
          </a:r>
          <a:endParaRPr lang="en-US" sz="3600" dirty="0"/>
        </a:p>
      </dgm:t>
    </dgm:pt>
    <dgm:pt modelId="{D7E95925-E41C-48E9-B288-80CD027AEF3C}" type="parTrans" cxnId="{44B90DD4-6731-4D13-A8A6-C704D763AF21}">
      <dgm:prSet/>
      <dgm:spPr/>
      <dgm:t>
        <a:bodyPr/>
        <a:lstStyle/>
        <a:p>
          <a:endParaRPr lang="en-US"/>
        </a:p>
      </dgm:t>
    </dgm:pt>
    <dgm:pt modelId="{ECAF6EF0-28AD-4544-9535-2EA2E4D3A7A0}" type="sibTrans" cxnId="{44B90DD4-6731-4D13-A8A6-C704D763AF21}">
      <dgm:prSet/>
      <dgm:spPr/>
      <dgm:t>
        <a:bodyPr/>
        <a:lstStyle/>
        <a:p>
          <a:endParaRPr lang="en-US"/>
        </a:p>
      </dgm:t>
    </dgm:pt>
    <dgm:pt modelId="{C5731566-B845-4C48-8999-30FDB29DFCD0}" type="pres">
      <dgm:prSet presAssocID="{1B29744C-6E75-443B-9848-62DAB841183D}" presName="linear" presStyleCnt="0">
        <dgm:presLayoutVars>
          <dgm:animLvl val="lvl"/>
          <dgm:resizeHandles val="exact"/>
        </dgm:presLayoutVars>
      </dgm:prSet>
      <dgm:spPr/>
    </dgm:pt>
    <dgm:pt modelId="{FBDBEAA1-F632-4D1D-8AA7-199E42381B4B}" type="pres">
      <dgm:prSet presAssocID="{73665908-7D49-4C0C-953B-2FD2EDD30181}" presName="parentText" presStyleLbl="node1" presStyleIdx="0" presStyleCnt="3">
        <dgm:presLayoutVars>
          <dgm:chMax val="0"/>
          <dgm:bulletEnabled val="1"/>
        </dgm:presLayoutVars>
      </dgm:prSet>
      <dgm:spPr/>
    </dgm:pt>
    <dgm:pt modelId="{635F6FB2-17A1-4927-8309-12217B06A133}" type="pres">
      <dgm:prSet presAssocID="{7CBB1B48-93D2-4482-B76B-FD07E8E238C1}" presName="spacer" presStyleCnt="0"/>
      <dgm:spPr/>
    </dgm:pt>
    <dgm:pt modelId="{CBCED87E-6FBA-4885-8174-20DCA37783A0}" type="pres">
      <dgm:prSet presAssocID="{3AC0E4D7-2D3B-4FD1-BB8C-FA4242FA3CCF}" presName="parentText" presStyleLbl="node1" presStyleIdx="1" presStyleCnt="3">
        <dgm:presLayoutVars>
          <dgm:chMax val="0"/>
          <dgm:bulletEnabled val="1"/>
        </dgm:presLayoutVars>
      </dgm:prSet>
      <dgm:spPr/>
    </dgm:pt>
    <dgm:pt modelId="{2B6DF773-B381-4563-A337-5364E4DE6B50}" type="pres">
      <dgm:prSet presAssocID="{0FD76FD7-6676-4A50-A384-0C9B99167E08}" presName="spacer" presStyleCnt="0"/>
      <dgm:spPr/>
    </dgm:pt>
    <dgm:pt modelId="{A5A0DB4B-825F-46B9-B150-5DC9803462FE}" type="pres">
      <dgm:prSet presAssocID="{7522AF9D-37BA-41F4-9FFF-3F22725E094F}" presName="parentText" presStyleLbl="node1" presStyleIdx="2" presStyleCnt="3">
        <dgm:presLayoutVars>
          <dgm:chMax val="0"/>
          <dgm:bulletEnabled val="1"/>
        </dgm:presLayoutVars>
      </dgm:prSet>
      <dgm:spPr/>
    </dgm:pt>
  </dgm:ptLst>
  <dgm:cxnLst>
    <dgm:cxn modelId="{4F4D7122-6FDE-4E9E-B5BB-AD79D7F6BD72}" srcId="{1B29744C-6E75-443B-9848-62DAB841183D}" destId="{73665908-7D49-4C0C-953B-2FD2EDD30181}" srcOrd="0" destOrd="0" parTransId="{999BFC90-59BB-4C11-B172-A2ABDB9162E2}" sibTransId="{7CBB1B48-93D2-4482-B76B-FD07E8E238C1}"/>
    <dgm:cxn modelId="{F827D647-B934-40A7-9A86-4F7C2EAF7110}" type="presOf" srcId="{1B29744C-6E75-443B-9848-62DAB841183D}" destId="{C5731566-B845-4C48-8999-30FDB29DFCD0}" srcOrd="0" destOrd="0" presId="urn:microsoft.com/office/officeart/2005/8/layout/vList2"/>
    <dgm:cxn modelId="{843E7D82-BB2B-4500-B5CB-C3DED5388F26}" type="presOf" srcId="{7522AF9D-37BA-41F4-9FFF-3F22725E094F}" destId="{A5A0DB4B-825F-46B9-B150-5DC9803462FE}" srcOrd="0" destOrd="0" presId="urn:microsoft.com/office/officeart/2005/8/layout/vList2"/>
    <dgm:cxn modelId="{3D1FFB82-3BEC-4123-A1DB-F247C71EAA1E}" srcId="{1B29744C-6E75-443B-9848-62DAB841183D}" destId="{3AC0E4D7-2D3B-4FD1-BB8C-FA4242FA3CCF}" srcOrd="1" destOrd="0" parTransId="{A683B06A-C653-434B-A6D2-9691E19C036C}" sibTransId="{0FD76FD7-6676-4A50-A384-0C9B99167E08}"/>
    <dgm:cxn modelId="{819D749E-0CE6-469D-ADEC-E8CC3ED289A9}" type="presOf" srcId="{73665908-7D49-4C0C-953B-2FD2EDD30181}" destId="{FBDBEAA1-F632-4D1D-8AA7-199E42381B4B}" srcOrd="0" destOrd="0" presId="urn:microsoft.com/office/officeart/2005/8/layout/vList2"/>
    <dgm:cxn modelId="{57D735A1-BEB6-4CC8-9F0A-388E7486BFA2}" type="presOf" srcId="{3AC0E4D7-2D3B-4FD1-BB8C-FA4242FA3CCF}" destId="{CBCED87E-6FBA-4885-8174-20DCA37783A0}" srcOrd="0" destOrd="0" presId="urn:microsoft.com/office/officeart/2005/8/layout/vList2"/>
    <dgm:cxn modelId="{44B90DD4-6731-4D13-A8A6-C704D763AF21}" srcId="{1B29744C-6E75-443B-9848-62DAB841183D}" destId="{7522AF9D-37BA-41F4-9FFF-3F22725E094F}" srcOrd="2" destOrd="0" parTransId="{D7E95925-E41C-48E9-B288-80CD027AEF3C}" sibTransId="{ECAF6EF0-28AD-4544-9535-2EA2E4D3A7A0}"/>
    <dgm:cxn modelId="{14EE747E-884F-4D71-BE72-36305FEA7C0B}" type="presParOf" srcId="{C5731566-B845-4C48-8999-30FDB29DFCD0}" destId="{FBDBEAA1-F632-4D1D-8AA7-199E42381B4B}" srcOrd="0" destOrd="0" presId="urn:microsoft.com/office/officeart/2005/8/layout/vList2"/>
    <dgm:cxn modelId="{392A3F5D-1C0D-4DF3-8FAE-BE4324CDD8DD}" type="presParOf" srcId="{C5731566-B845-4C48-8999-30FDB29DFCD0}" destId="{635F6FB2-17A1-4927-8309-12217B06A133}" srcOrd="1" destOrd="0" presId="urn:microsoft.com/office/officeart/2005/8/layout/vList2"/>
    <dgm:cxn modelId="{97E62F4E-486A-48A6-8588-A625C863E8CD}" type="presParOf" srcId="{C5731566-B845-4C48-8999-30FDB29DFCD0}" destId="{CBCED87E-6FBA-4885-8174-20DCA37783A0}" srcOrd="2" destOrd="0" presId="urn:microsoft.com/office/officeart/2005/8/layout/vList2"/>
    <dgm:cxn modelId="{DD24A55F-B740-4249-8D50-0E6AF5EC442E}" type="presParOf" srcId="{C5731566-B845-4C48-8999-30FDB29DFCD0}" destId="{2B6DF773-B381-4563-A337-5364E4DE6B50}" srcOrd="3" destOrd="0" presId="urn:microsoft.com/office/officeart/2005/8/layout/vList2"/>
    <dgm:cxn modelId="{D62FD215-06C1-4D55-A668-BB060456227D}" type="presParOf" srcId="{C5731566-B845-4C48-8999-30FDB29DFCD0}" destId="{A5A0DB4B-825F-46B9-B150-5DC9803462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D83279-6D50-42A6-8BCE-80077621C047}"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E171B834-E468-45F1-BD0A-01C50A1284EE}">
      <dgm:prSet custT="1"/>
      <dgm:spPr/>
      <dgm:t>
        <a:bodyPr/>
        <a:lstStyle/>
        <a:p>
          <a:r>
            <a:rPr lang="en-GB" sz="1800" b="1" dirty="0"/>
            <a:t>Approached company </a:t>
          </a:r>
        </a:p>
        <a:p>
          <a:r>
            <a:rPr lang="en-GB" sz="1800" dirty="0"/>
            <a:t>Asked company to participate? They said yes.  </a:t>
          </a:r>
          <a:endParaRPr lang="en-US" sz="1800" dirty="0"/>
        </a:p>
      </dgm:t>
    </dgm:pt>
    <dgm:pt modelId="{27143001-423E-490C-99C2-22BC5A477711}" type="parTrans" cxnId="{5BA97D5F-B757-431D-88C8-A0ACF3E5D3AA}">
      <dgm:prSet/>
      <dgm:spPr/>
      <dgm:t>
        <a:bodyPr/>
        <a:lstStyle/>
        <a:p>
          <a:endParaRPr lang="en-US"/>
        </a:p>
      </dgm:t>
    </dgm:pt>
    <dgm:pt modelId="{2FEB886B-135B-4208-87C3-4F27BCDBCDD7}" type="sibTrans" cxnId="{5BA97D5F-B757-431D-88C8-A0ACF3E5D3AA}">
      <dgm:prSet phldrT="1" phldr="0"/>
      <dgm:spPr/>
      <dgm:t>
        <a:bodyPr/>
        <a:lstStyle/>
        <a:p>
          <a:r>
            <a:rPr lang="en-US"/>
            <a:t>1</a:t>
          </a:r>
        </a:p>
      </dgm:t>
    </dgm:pt>
    <dgm:pt modelId="{CD642B25-8FFB-45E8-9CC7-1ACEF0AA36E0}">
      <dgm:prSet custT="1"/>
      <dgm:spPr/>
      <dgm:t>
        <a:bodyPr/>
        <a:lstStyle/>
        <a:p>
          <a:r>
            <a:rPr lang="en-GB" sz="2000" b="1" dirty="0"/>
            <a:t>Define data set(s)</a:t>
          </a:r>
          <a:endParaRPr lang="en-US" sz="2000" b="1" dirty="0"/>
        </a:p>
      </dgm:t>
    </dgm:pt>
    <dgm:pt modelId="{F62AB2D6-2CD5-4868-8507-F449387A77B6}" type="parTrans" cxnId="{7F250332-41B7-4E75-BB23-921EF8E9C9EC}">
      <dgm:prSet/>
      <dgm:spPr/>
      <dgm:t>
        <a:bodyPr/>
        <a:lstStyle/>
        <a:p>
          <a:endParaRPr lang="en-US"/>
        </a:p>
      </dgm:t>
    </dgm:pt>
    <dgm:pt modelId="{DDF720BD-56C1-431E-8EB9-CBB9F38CB7F8}" type="sibTrans" cxnId="{7F250332-41B7-4E75-BB23-921EF8E9C9EC}">
      <dgm:prSet phldrT="2" phldr="0"/>
      <dgm:spPr/>
      <dgm:t>
        <a:bodyPr/>
        <a:lstStyle/>
        <a:p>
          <a:r>
            <a:rPr lang="en-US"/>
            <a:t>2</a:t>
          </a:r>
        </a:p>
      </dgm:t>
    </dgm:pt>
    <dgm:pt modelId="{2F246D6A-DD93-4713-9B7C-D81D95E99DD5}">
      <dgm:prSet/>
      <dgm:spPr/>
      <dgm:t>
        <a:bodyPr/>
        <a:lstStyle/>
        <a:p>
          <a:r>
            <a:rPr lang="en-GB" sz="1400" b="1" dirty="0"/>
            <a:t>Determine how to anonymise, encrypt data</a:t>
          </a:r>
          <a:endParaRPr lang="en-US" sz="1400" b="1" dirty="0"/>
        </a:p>
      </dgm:t>
    </dgm:pt>
    <dgm:pt modelId="{245CAFC4-1512-4206-B4EC-014045CCE156}" type="parTrans" cxnId="{97667193-70D4-48B7-A8FB-4CBCBA7E3E09}">
      <dgm:prSet/>
      <dgm:spPr/>
      <dgm:t>
        <a:bodyPr/>
        <a:lstStyle/>
        <a:p>
          <a:endParaRPr lang="en-US"/>
        </a:p>
      </dgm:t>
    </dgm:pt>
    <dgm:pt modelId="{E6A49197-B5D1-4F3D-818E-195AE9B8144A}" type="sibTrans" cxnId="{97667193-70D4-48B7-A8FB-4CBCBA7E3E09}">
      <dgm:prSet phldrT="3" phldr="0"/>
      <dgm:spPr/>
      <dgm:t>
        <a:bodyPr/>
        <a:lstStyle/>
        <a:p>
          <a:r>
            <a:rPr lang="en-US"/>
            <a:t>3</a:t>
          </a:r>
        </a:p>
      </dgm:t>
    </dgm:pt>
    <dgm:pt modelId="{05404B81-366C-46EE-AA8D-97B3F1E52B71}">
      <dgm:prSet custT="1"/>
      <dgm:spPr/>
      <dgm:t>
        <a:bodyPr/>
        <a:lstStyle/>
        <a:p>
          <a:r>
            <a:rPr lang="en-GB" sz="1400" dirty="0"/>
            <a:t>For sensitive / personal data protection</a:t>
          </a:r>
          <a:endParaRPr lang="en-US" sz="1400" dirty="0"/>
        </a:p>
      </dgm:t>
    </dgm:pt>
    <dgm:pt modelId="{13C2D0AD-0504-4107-9248-067794B99035}" type="parTrans" cxnId="{1879B9A0-CA6A-4D30-B830-A0F604873093}">
      <dgm:prSet/>
      <dgm:spPr/>
      <dgm:t>
        <a:bodyPr/>
        <a:lstStyle/>
        <a:p>
          <a:endParaRPr lang="en-US"/>
        </a:p>
      </dgm:t>
    </dgm:pt>
    <dgm:pt modelId="{4A50A12A-CA8C-4230-B4AB-FB9302CE32E4}" type="sibTrans" cxnId="{1879B9A0-CA6A-4D30-B830-A0F604873093}">
      <dgm:prSet/>
      <dgm:spPr/>
      <dgm:t>
        <a:bodyPr/>
        <a:lstStyle/>
        <a:p>
          <a:endParaRPr lang="en-US"/>
        </a:p>
      </dgm:t>
    </dgm:pt>
    <dgm:pt modelId="{6E1DAA91-82D4-44A2-ABDF-C5163C1F1827}">
      <dgm:prSet custT="1"/>
      <dgm:spPr/>
      <dgm:t>
        <a:bodyPr/>
        <a:lstStyle/>
        <a:p>
          <a:r>
            <a:rPr lang="en-GB" sz="1400" dirty="0"/>
            <a:t>For transferring data to examination location</a:t>
          </a:r>
          <a:endParaRPr lang="en-US" sz="1400" dirty="0"/>
        </a:p>
      </dgm:t>
    </dgm:pt>
    <dgm:pt modelId="{F8663D84-D092-4D95-8A0F-155F64A2C7D0}" type="parTrans" cxnId="{73DFB5DC-5ED0-4EC1-9437-968AD258AB5C}">
      <dgm:prSet/>
      <dgm:spPr/>
      <dgm:t>
        <a:bodyPr/>
        <a:lstStyle/>
        <a:p>
          <a:endParaRPr lang="en-US"/>
        </a:p>
      </dgm:t>
    </dgm:pt>
    <dgm:pt modelId="{9FE6D4F1-A812-4EAA-83D2-92A63EF7EDC0}" type="sibTrans" cxnId="{73DFB5DC-5ED0-4EC1-9437-968AD258AB5C}">
      <dgm:prSet/>
      <dgm:spPr/>
      <dgm:t>
        <a:bodyPr/>
        <a:lstStyle/>
        <a:p>
          <a:endParaRPr lang="en-US"/>
        </a:p>
      </dgm:t>
    </dgm:pt>
    <dgm:pt modelId="{718A35C7-5277-4492-A234-F2B1DEE351E7}">
      <dgm:prSet custT="1"/>
      <dgm:spPr/>
      <dgm:t>
        <a:bodyPr/>
        <a:lstStyle/>
        <a:p>
          <a:r>
            <a:rPr lang="en-GB" sz="1600" b="1" dirty="0"/>
            <a:t>Determine how data will be examined</a:t>
          </a:r>
          <a:endParaRPr lang="en-US" sz="1600" b="1" dirty="0"/>
        </a:p>
      </dgm:t>
    </dgm:pt>
    <dgm:pt modelId="{26798CDE-0C3C-4B12-8B08-CB3A82A9E53D}" type="parTrans" cxnId="{488F4252-2215-4C67-9A87-8E4BDF69C2F2}">
      <dgm:prSet/>
      <dgm:spPr/>
      <dgm:t>
        <a:bodyPr/>
        <a:lstStyle/>
        <a:p>
          <a:endParaRPr lang="en-US"/>
        </a:p>
      </dgm:t>
    </dgm:pt>
    <dgm:pt modelId="{3366BE78-7855-4974-A839-531FFFB6DD30}" type="sibTrans" cxnId="{488F4252-2215-4C67-9A87-8E4BDF69C2F2}">
      <dgm:prSet phldrT="4" phldr="0"/>
      <dgm:spPr/>
      <dgm:t>
        <a:bodyPr/>
        <a:lstStyle/>
        <a:p>
          <a:r>
            <a:rPr lang="en-US"/>
            <a:t>4</a:t>
          </a:r>
        </a:p>
      </dgm:t>
    </dgm:pt>
    <dgm:pt modelId="{51679021-FE0F-43D5-A7A0-D16A8622BF4D}">
      <dgm:prSet custT="1"/>
      <dgm:spPr/>
      <dgm:t>
        <a:bodyPr/>
        <a:lstStyle/>
        <a:p>
          <a:r>
            <a:rPr lang="en-GB" sz="1400" dirty="0"/>
            <a:t>By whom</a:t>
          </a:r>
          <a:endParaRPr lang="en-US" sz="1400" dirty="0"/>
        </a:p>
      </dgm:t>
    </dgm:pt>
    <dgm:pt modelId="{ABD39AA3-A11B-4D9F-B441-767C0774F701}" type="parTrans" cxnId="{E109F1A7-3AEB-4805-B2D0-FD8ABBBAB062}">
      <dgm:prSet/>
      <dgm:spPr/>
      <dgm:t>
        <a:bodyPr/>
        <a:lstStyle/>
        <a:p>
          <a:endParaRPr lang="en-US"/>
        </a:p>
      </dgm:t>
    </dgm:pt>
    <dgm:pt modelId="{77FF4E00-7F22-4A02-A678-0548990ACA2C}" type="sibTrans" cxnId="{E109F1A7-3AEB-4805-B2D0-FD8ABBBAB062}">
      <dgm:prSet/>
      <dgm:spPr/>
      <dgm:t>
        <a:bodyPr/>
        <a:lstStyle/>
        <a:p>
          <a:endParaRPr lang="en-US"/>
        </a:p>
      </dgm:t>
    </dgm:pt>
    <dgm:pt modelId="{E29B712A-1938-45CC-9355-A985BAAD5039}">
      <dgm:prSet custT="1"/>
      <dgm:spPr/>
      <dgm:t>
        <a:bodyPr/>
        <a:lstStyle/>
        <a:p>
          <a:r>
            <a:rPr lang="en-GB" sz="1400" dirty="0"/>
            <a:t>From which location</a:t>
          </a:r>
          <a:endParaRPr lang="en-US" sz="1400" dirty="0"/>
        </a:p>
      </dgm:t>
    </dgm:pt>
    <dgm:pt modelId="{04729E42-DBFC-4272-B372-826F43678C22}" type="parTrans" cxnId="{D0ECFB67-418E-4EE3-8F5D-ADAA249DEFCF}">
      <dgm:prSet/>
      <dgm:spPr/>
      <dgm:t>
        <a:bodyPr/>
        <a:lstStyle/>
        <a:p>
          <a:endParaRPr lang="en-US"/>
        </a:p>
      </dgm:t>
    </dgm:pt>
    <dgm:pt modelId="{F7B14A14-BFA1-4F12-9B4D-A8DB0231BE73}" type="sibTrans" cxnId="{D0ECFB67-418E-4EE3-8F5D-ADAA249DEFCF}">
      <dgm:prSet/>
      <dgm:spPr/>
      <dgm:t>
        <a:bodyPr/>
        <a:lstStyle/>
        <a:p>
          <a:endParaRPr lang="en-US"/>
        </a:p>
      </dgm:t>
    </dgm:pt>
    <dgm:pt modelId="{A95D8995-5472-4F0C-B39B-D010E54FF33C}">
      <dgm:prSet custT="1"/>
      <dgm:spPr/>
      <dgm:t>
        <a:bodyPr/>
        <a:lstStyle/>
        <a:p>
          <a:r>
            <a:rPr lang="en-GB" sz="1400" dirty="0"/>
            <a:t>Using which algorithms</a:t>
          </a:r>
          <a:endParaRPr lang="en-US" sz="1400" dirty="0"/>
        </a:p>
      </dgm:t>
    </dgm:pt>
    <dgm:pt modelId="{54F1AE70-DFB6-4220-97CE-BAECF44EDF47}" type="parTrans" cxnId="{2ACE6805-2850-49B7-937C-23C92CC7FBA0}">
      <dgm:prSet/>
      <dgm:spPr/>
      <dgm:t>
        <a:bodyPr/>
        <a:lstStyle/>
        <a:p>
          <a:endParaRPr lang="en-US"/>
        </a:p>
      </dgm:t>
    </dgm:pt>
    <dgm:pt modelId="{FA31DE88-F580-4021-9F5F-F01C815D3E42}" type="sibTrans" cxnId="{2ACE6805-2850-49B7-937C-23C92CC7FBA0}">
      <dgm:prSet/>
      <dgm:spPr/>
      <dgm:t>
        <a:bodyPr/>
        <a:lstStyle/>
        <a:p>
          <a:endParaRPr lang="en-US"/>
        </a:p>
      </dgm:t>
    </dgm:pt>
    <dgm:pt modelId="{CB7E8FA6-8D6F-4A2C-919F-B13BA418CE8E}">
      <dgm:prSet custT="1"/>
      <dgm:spPr/>
      <dgm:t>
        <a:bodyPr/>
        <a:lstStyle/>
        <a:p>
          <a:r>
            <a:rPr lang="en-US" sz="1400" dirty="0"/>
            <a:t>Focus on Carbon (procurement)</a:t>
          </a:r>
        </a:p>
      </dgm:t>
    </dgm:pt>
    <dgm:pt modelId="{9D38CD2A-8294-449C-9B3E-6AAD53BFEF1E}" type="parTrans" cxnId="{134E34E3-3E26-4BDC-878A-01802963927D}">
      <dgm:prSet/>
      <dgm:spPr/>
      <dgm:t>
        <a:bodyPr/>
        <a:lstStyle/>
        <a:p>
          <a:endParaRPr lang="en-US"/>
        </a:p>
      </dgm:t>
    </dgm:pt>
    <dgm:pt modelId="{6B869DA2-E647-4C18-A934-3C41D8C6F262}" type="sibTrans" cxnId="{134E34E3-3E26-4BDC-878A-01802963927D}">
      <dgm:prSet/>
      <dgm:spPr/>
      <dgm:t>
        <a:bodyPr/>
        <a:lstStyle/>
        <a:p>
          <a:endParaRPr lang="en-US"/>
        </a:p>
      </dgm:t>
    </dgm:pt>
    <dgm:pt modelId="{8D0EDBB6-C8FE-429F-A2A4-A1D7524805A0}">
      <dgm:prSet custT="1"/>
      <dgm:spPr/>
      <dgm:t>
        <a:bodyPr/>
        <a:lstStyle/>
        <a:p>
          <a:r>
            <a:rPr lang="en-GB" sz="1400" dirty="0"/>
            <a:t>sensitive / personal data – excluded from first set of data</a:t>
          </a:r>
          <a:endParaRPr lang="en-US" sz="1400" dirty="0"/>
        </a:p>
      </dgm:t>
    </dgm:pt>
    <dgm:pt modelId="{5552E234-8E6E-461B-9B38-A1A3E03A5CBF}" type="sibTrans" cxnId="{25569F3D-A881-46A3-B0C0-860F39B708A6}">
      <dgm:prSet/>
      <dgm:spPr/>
      <dgm:t>
        <a:bodyPr/>
        <a:lstStyle/>
        <a:p>
          <a:endParaRPr lang="en-US"/>
        </a:p>
      </dgm:t>
    </dgm:pt>
    <dgm:pt modelId="{4B70F295-BF96-4B61-BAAE-10AA7D9D44AF}" type="parTrans" cxnId="{25569F3D-A881-46A3-B0C0-860F39B708A6}">
      <dgm:prSet/>
      <dgm:spPr/>
      <dgm:t>
        <a:bodyPr/>
        <a:lstStyle/>
        <a:p>
          <a:endParaRPr lang="en-US"/>
        </a:p>
      </dgm:t>
    </dgm:pt>
    <dgm:pt modelId="{D7AE72F8-C027-4A4B-BBA2-4CAF710D5047}" type="pres">
      <dgm:prSet presAssocID="{4CD83279-6D50-42A6-8BCE-80077621C047}" presName="linearFlow" presStyleCnt="0">
        <dgm:presLayoutVars>
          <dgm:dir/>
          <dgm:animLvl val="lvl"/>
          <dgm:resizeHandles val="exact"/>
        </dgm:presLayoutVars>
      </dgm:prSet>
      <dgm:spPr/>
    </dgm:pt>
    <dgm:pt modelId="{2CDC54E3-3609-4048-8932-FF67C1EC32B7}" type="pres">
      <dgm:prSet presAssocID="{E171B834-E468-45F1-BD0A-01C50A1284EE}" presName="compositeNode" presStyleCnt="0"/>
      <dgm:spPr/>
    </dgm:pt>
    <dgm:pt modelId="{D76E4999-883C-46EC-A98B-3D7B8377F5F8}" type="pres">
      <dgm:prSet presAssocID="{E171B834-E468-45F1-BD0A-01C50A1284EE}" presName="parTx" presStyleLbl="node1" presStyleIdx="0" presStyleCnt="0">
        <dgm:presLayoutVars>
          <dgm:chMax val="0"/>
          <dgm:chPref val="0"/>
          <dgm:bulletEnabled val="1"/>
        </dgm:presLayoutVars>
      </dgm:prSet>
      <dgm:spPr/>
    </dgm:pt>
    <dgm:pt modelId="{3143DDAB-105D-4213-A24E-81BF34513D55}" type="pres">
      <dgm:prSet presAssocID="{E171B834-E468-45F1-BD0A-01C50A1284EE}" presName="parSh" presStyleCnt="0"/>
      <dgm:spPr/>
    </dgm:pt>
    <dgm:pt modelId="{CF15BC05-8A26-49D3-BE25-35FCD4C6E965}" type="pres">
      <dgm:prSet presAssocID="{E171B834-E468-45F1-BD0A-01C50A1284EE}" presName="lineNode" presStyleLbl="alignAccFollowNode1" presStyleIdx="0" presStyleCnt="12"/>
      <dgm:spPr/>
    </dgm:pt>
    <dgm:pt modelId="{A9104F7D-B180-44F4-B6CE-8D23F517C22C}" type="pres">
      <dgm:prSet presAssocID="{E171B834-E468-45F1-BD0A-01C50A1284EE}" presName="lineArrowNode" presStyleLbl="alignAccFollowNode1" presStyleIdx="1" presStyleCnt="12"/>
      <dgm:spPr/>
    </dgm:pt>
    <dgm:pt modelId="{63C829A9-5837-4C52-93F0-A11E759487EC}" type="pres">
      <dgm:prSet presAssocID="{2FEB886B-135B-4208-87C3-4F27BCDBCDD7}" presName="sibTransNodeCircle" presStyleLbl="alignNode1" presStyleIdx="0" presStyleCnt="4">
        <dgm:presLayoutVars>
          <dgm:chMax val="0"/>
          <dgm:bulletEnabled/>
        </dgm:presLayoutVars>
      </dgm:prSet>
      <dgm:spPr/>
    </dgm:pt>
    <dgm:pt modelId="{95FEA674-5B7E-432E-833D-E4AB86DCF435}" type="pres">
      <dgm:prSet presAssocID="{2FEB886B-135B-4208-87C3-4F27BCDBCDD7}" presName="spacerBetweenCircleAndCallout" presStyleCnt="0">
        <dgm:presLayoutVars/>
      </dgm:prSet>
      <dgm:spPr/>
    </dgm:pt>
    <dgm:pt modelId="{C4211FE2-F25D-45B2-8B26-6C19736111CD}" type="pres">
      <dgm:prSet presAssocID="{E171B834-E468-45F1-BD0A-01C50A1284EE}" presName="nodeText" presStyleLbl="alignAccFollowNode1" presStyleIdx="2" presStyleCnt="12">
        <dgm:presLayoutVars>
          <dgm:bulletEnabled val="1"/>
        </dgm:presLayoutVars>
      </dgm:prSet>
      <dgm:spPr/>
    </dgm:pt>
    <dgm:pt modelId="{970CC515-3EC0-44F4-B6A1-BB3D66578D2B}" type="pres">
      <dgm:prSet presAssocID="{2FEB886B-135B-4208-87C3-4F27BCDBCDD7}" presName="sibTransComposite" presStyleCnt="0"/>
      <dgm:spPr/>
    </dgm:pt>
    <dgm:pt modelId="{E9C5E750-C8C4-4033-AEFC-8239469CBA8E}" type="pres">
      <dgm:prSet presAssocID="{CD642B25-8FFB-45E8-9CC7-1ACEF0AA36E0}" presName="compositeNode" presStyleCnt="0"/>
      <dgm:spPr/>
    </dgm:pt>
    <dgm:pt modelId="{62A89B41-625D-46D3-B929-045AA8676305}" type="pres">
      <dgm:prSet presAssocID="{CD642B25-8FFB-45E8-9CC7-1ACEF0AA36E0}" presName="parTx" presStyleLbl="node1" presStyleIdx="0" presStyleCnt="0">
        <dgm:presLayoutVars>
          <dgm:chMax val="0"/>
          <dgm:chPref val="0"/>
          <dgm:bulletEnabled val="1"/>
        </dgm:presLayoutVars>
      </dgm:prSet>
      <dgm:spPr/>
    </dgm:pt>
    <dgm:pt modelId="{16FFE0C2-9421-42B4-81B4-85972A8B28AF}" type="pres">
      <dgm:prSet presAssocID="{CD642B25-8FFB-45E8-9CC7-1ACEF0AA36E0}" presName="parSh" presStyleCnt="0"/>
      <dgm:spPr/>
    </dgm:pt>
    <dgm:pt modelId="{BE835387-DE81-4F7B-A068-C7A14CBA1F58}" type="pres">
      <dgm:prSet presAssocID="{CD642B25-8FFB-45E8-9CC7-1ACEF0AA36E0}" presName="lineNode" presStyleLbl="alignAccFollowNode1" presStyleIdx="3" presStyleCnt="12"/>
      <dgm:spPr/>
    </dgm:pt>
    <dgm:pt modelId="{E891E10D-9E75-46A3-BC70-AAE90B1D85B3}" type="pres">
      <dgm:prSet presAssocID="{CD642B25-8FFB-45E8-9CC7-1ACEF0AA36E0}" presName="lineArrowNode" presStyleLbl="alignAccFollowNode1" presStyleIdx="4" presStyleCnt="12"/>
      <dgm:spPr/>
    </dgm:pt>
    <dgm:pt modelId="{1E1386B1-2219-4618-9C37-0900279A2850}" type="pres">
      <dgm:prSet presAssocID="{DDF720BD-56C1-431E-8EB9-CBB9F38CB7F8}" presName="sibTransNodeCircle" presStyleLbl="alignNode1" presStyleIdx="1" presStyleCnt="4">
        <dgm:presLayoutVars>
          <dgm:chMax val="0"/>
          <dgm:bulletEnabled/>
        </dgm:presLayoutVars>
      </dgm:prSet>
      <dgm:spPr/>
    </dgm:pt>
    <dgm:pt modelId="{62F2EDF9-BA96-4A90-BDF7-97167074BAE9}" type="pres">
      <dgm:prSet presAssocID="{DDF720BD-56C1-431E-8EB9-CBB9F38CB7F8}" presName="spacerBetweenCircleAndCallout" presStyleCnt="0">
        <dgm:presLayoutVars/>
      </dgm:prSet>
      <dgm:spPr/>
    </dgm:pt>
    <dgm:pt modelId="{BEB5A137-2B0E-4600-AD96-F88FFDE7AF84}" type="pres">
      <dgm:prSet presAssocID="{CD642B25-8FFB-45E8-9CC7-1ACEF0AA36E0}" presName="nodeText" presStyleLbl="alignAccFollowNode1" presStyleIdx="5" presStyleCnt="12">
        <dgm:presLayoutVars>
          <dgm:bulletEnabled val="1"/>
        </dgm:presLayoutVars>
      </dgm:prSet>
      <dgm:spPr/>
    </dgm:pt>
    <dgm:pt modelId="{45F5F782-7AB9-4219-AF9E-3B8309A9CE93}" type="pres">
      <dgm:prSet presAssocID="{DDF720BD-56C1-431E-8EB9-CBB9F38CB7F8}" presName="sibTransComposite" presStyleCnt="0"/>
      <dgm:spPr/>
    </dgm:pt>
    <dgm:pt modelId="{6BA1F9D9-31F5-4DDD-9FA0-9E269990C003}" type="pres">
      <dgm:prSet presAssocID="{2F246D6A-DD93-4713-9B7C-D81D95E99DD5}" presName="compositeNode" presStyleCnt="0"/>
      <dgm:spPr/>
    </dgm:pt>
    <dgm:pt modelId="{3546D8B1-264E-46C0-A445-7055541F9340}" type="pres">
      <dgm:prSet presAssocID="{2F246D6A-DD93-4713-9B7C-D81D95E99DD5}" presName="parTx" presStyleLbl="node1" presStyleIdx="0" presStyleCnt="0">
        <dgm:presLayoutVars>
          <dgm:chMax val="0"/>
          <dgm:chPref val="0"/>
          <dgm:bulletEnabled val="1"/>
        </dgm:presLayoutVars>
      </dgm:prSet>
      <dgm:spPr/>
    </dgm:pt>
    <dgm:pt modelId="{4B12A52C-D629-4C42-BA6C-9E993F961377}" type="pres">
      <dgm:prSet presAssocID="{2F246D6A-DD93-4713-9B7C-D81D95E99DD5}" presName="parSh" presStyleCnt="0"/>
      <dgm:spPr/>
    </dgm:pt>
    <dgm:pt modelId="{2888E390-E28D-4D74-A1D9-B388BF0BE6E6}" type="pres">
      <dgm:prSet presAssocID="{2F246D6A-DD93-4713-9B7C-D81D95E99DD5}" presName="lineNode" presStyleLbl="alignAccFollowNode1" presStyleIdx="6" presStyleCnt="12"/>
      <dgm:spPr/>
    </dgm:pt>
    <dgm:pt modelId="{A9327F6F-2E5C-4AED-B9BA-75FF12B7003C}" type="pres">
      <dgm:prSet presAssocID="{2F246D6A-DD93-4713-9B7C-D81D95E99DD5}" presName="lineArrowNode" presStyleLbl="alignAccFollowNode1" presStyleIdx="7" presStyleCnt="12"/>
      <dgm:spPr/>
    </dgm:pt>
    <dgm:pt modelId="{DEDD4651-968E-4DA1-A975-82DE45C2C392}" type="pres">
      <dgm:prSet presAssocID="{E6A49197-B5D1-4F3D-818E-195AE9B8144A}" presName="sibTransNodeCircle" presStyleLbl="alignNode1" presStyleIdx="2" presStyleCnt="4">
        <dgm:presLayoutVars>
          <dgm:chMax val="0"/>
          <dgm:bulletEnabled/>
        </dgm:presLayoutVars>
      </dgm:prSet>
      <dgm:spPr/>
    </dgm:pt>
    <dgm:pt modelId="{27896439-A8DA-45BB-BF5A-56D37EFE79CA}" type="pres">
      <dgm:prSet presAssocID="{E6A49197-B5D1-4F3D-818E-195AE9B8144A}" presName="spacerBetweenCircleAndCallout" presStyleCnt="0">
        <dgm:presLayoutVars/>
      </dgm:prSet>
      <dgm:spPr/>
    </dgm:pt>
    <dgm:pt modelId="{E8ED54B1-EE1E-49D9-9B04-4C1A1294B382}" type="pres">
      <dgm:prSet presAssocID="{2F246D6A-DD93-4713-9B7C-D81D95E99DD5}" presName="nodeText" presStyleLbl="alignAccFollowNode1" presStyleIdx="8" presStyleCnt="12">
        <dgm:presLayoutVars>
          <dgm:bulletEnabled val="1"/>
        </dgm:presLayoutVars>
      </dgm:prSet>
      <dgm:spPr/>
    </dgm:pt>
    <dgm:pt modelId="{17F14E4C-5752-46BB-9651-470C861F7CA5}" type="pres">
      <dgm:prSet presAssocID="{E6A49197-B5D1-4F3D-818E-195AE9B8144A}" presName="sibTransComposite" presStyleCnt="0"/>
      <dgm:spPr/>
    </dgm:pt>
    <dgm:pt modelId="{29B8800B-058B-4585-BAF2-5993CD823440}" type="pres">
      <dgm:prSet presAssocID="{718A35C7-5277-4492-A234-F2B1DEE351E7}" presName="compositeNode" presStyleCnt="0"/>
      <dgm:spPr/>
    </dgm:pt>
    <dgm:pt modelId="{8590E1FC-B247-4ED1-9D08-EB12AE7A976A}" type="pres">
      <dgm:prSet presAssocID="{718A35C7-5277-4492-A234-F2B1DEE351E7}" presName="parTx" presStyleLbl="node1" presStyleIdx="0" presStyleCnt="0">
        <dgm:presLayoutVars>
          <dgm:chMax val="0"/>
          <dgm:chPref val="0"/>
          <dgm:bulletEnabled val="1"/>
        </dgm:presLayoutVars>
      </dgm:prSet>
      <dgm:spPr/>
    </dgm:pt>
    <dgm:pt modelId="{952A9654-DA9E-4D3D-940A-29965A67C9AA}" type="pres">
      <dgm:prSet presAssocID="{718A35C7-5277-4492-A234-F2B1DEE351E7}" presName="parSh" presStyleCnt="0"/>
      <dgm:spPr/>
    </dgm:pt>
    <dgm:pt modelId="{76FCF5A7-5ED1-4B35-A61F-5EFC3E1FB49A}" type="pres">
      <dgm:prSet presAssocID="{718A35C7-5277-4492-A234-F2B1DEE351E7}" presName="lineNode" presStyleLbl="alignAccFollowNode1" presStyleIdx="9" presStyleCnt="12"/>
      <dgm:spPr/>
    </dgm:pt>
    <dgm:pt modelId="{F1995328-00F2-486E-9F35-13CEB90A0B7D}" type="pres">
      <dgm:prSet presAssocID="{718A35C7-5277-4492-A234-F2B1DEE351E7}" presName="lineArrowNode" presStyleLbl="alignAccFollowNode1" presStyleIdx="10" presStyleCnt="12"/>
      <dgm:spPr/>
    </dgm:pt>
    <dgm:pt modelId="{140807F2-2652-4122-9A4D-9AC14C48D48A}" type="pres">
      <dgm:prSet presAssocID="{3366BE78-7855-4974-A839-531FFFB6DD30}" presName="sibTransNodeCircle" presStyleLbl="alignNode1" presStyleIdx="3" presStyleCnt="4">
        <dgm:presLayoutVars>
          <dgm:chMax val="0"/>
          <dgm:bulletEnabled/>
        </dgm:presLayoutVars>
      </dgm:prSet>
      <dgm:spPr/>
    </dgm:pt>
    <dgm:pt modelId="{B88836CF-CA6E-4930-980B-2FC295F5C8B4}" type="pres">
      <dgm:prSet presAssocID="{3366BE78-7855-4974-A839-531FFFB6DD30}" presName="spacerBetweenCircleAndCallout" presStyleCnt="0">
        <dgm:presLayoutVars/>
      </dgm:prSet>
      <dgm:spPr/>
    </dgm:pt>
    <dgm:pt modelId="{7D3461DC-F131-4CBF-8536-34574402DF4E}" type="pres">
      <dgm:prSet presAssocID="{718A35C7-5277-4492-A234-F2B1DEE351E7}" presName="nodeText" presStyleLbl="alignAccFollowNode1" presStyleIdx="11" presStyleCnt="12">
        <dgm:presLayoutVars>
          <dgm:bulletEnabled val="1"/>
        </dgm:presLayoutVars>
      </dgm:prSet>
      <dgm:spPr/>
    </dgm:pt>
  </dgm:ptLst>
  <dgm:cxnLst>
    <dgm:cxn modelId="{C589EF02-FCFD-42ED-83D0-E63199DE1882}" type="presOf" srcId="{3366BE78-7855-4974-A839-531FFFB6DD30}" destId="{140807F2-2652-4122-9A4D-9AC14C48D48A}" srcOrd="0" destOrd="0" presId="urn:microsoft.com/office/officeart/2016/7/layout/LinearArrowProcessNumbered"/>
    <dgm:cxn modelId="{2ACE6805-2850-49B7-937C-23C92CC7FBA0}" srcId="{718A35C7-5277-4492-A234-F2B1DEE351E7}" destId="{A95D8995-5472-4F0C-B39B-D010E54FF33C}" srcOrd="2" destOrd="0" parTransId="{54F1AE70-DFB6-4220-97CE-BAECF44EDF47}" sibTransId="{FA31DE88-F580-4021-9F5F-F01C815D3E42}"/>
    <dgm:cxn modelId="{93C71C18-3652-4FA9-8EF9-C5D6EFDB2ADF}" type="presOf" srcId="{718A35C7-5277-4492-A234-F2B1DEE351E7}" destId="{7D3461DC-F131-4CBF-8536-34574402DF4E}" srcOrd="0" destOrd="0" presId="urn:microsoft.com/office/officeart/2016/7/layout/LinearArrowProcessNumbered"/>
    <dgm:cxn modelId="{40DEA727-01E4-4654-87E1-3E4E0977B6DB}" type="presOf" srcId="{CD642B25-8FFB-45E8-9CC7-1ACEF0AA36E0}" destId="{BEB5A137-2B0E-4600-AD96-F88FFDE7AF84}" srcOrd="0" destOrd="0" presId="urn:microsoft.com/office/officeart/2016/7/layout/LinearArrowProcessNumbered"/>
    <dgm:cxn modelId="{7F250332-41B7-4E75-BB23-921EF8E9C9EC}" srcId="{4CD83279-6D50-42A6-8BCE-80077621C047}" destId="{CD642B25-8FFB-45E8-9CC7-1ACEF0AA36E0}" srcOrd="1" destOrd="0" parTransId="{F62AB2D6-2CD5-4868-8507-F449387A77B6}" sibTransId="{DDF720BD-56C1-431E-8EB9-CBB9F38CB7F8}"/>
    <dgm:cxn modelId="{25569F3D-A881-46A3-B0C0-860F39B708A6}" srcId="{CD642B25-8FFB-45E8-9CC7-1ACEF0AA36E0}" destId="{8D0EDBB6-C8FE-429F-A2A4-A1D7524805A0}" srcOrd="0" destOrd="0" parTransId="{4B70F295-BF96-4B61-BAAE-10AA7D9D44AF}" sibTransId="{5552E234-8E6E-461B-9B38-A1A3E03A5CBF}"/>
    <dgm:cxn modelId="{5BA97D5F-B757-431D-88C8-A0ACF3E5D3AA}" srcId="{4CD83279-6D50-42A6-8BCE-80077621C047}" destId="{E171B834-E468-45F1-BD0A-01C50A1284EE}" srcOrd="0" destOrd="0" parTransId="{27143001-423E-490C-99C2-22BC5A477711}" sibTransId="{2FEB886B-135B-4208-87C3-4F27BCDBCDD7}"/>
    <dgm:cxn modelId="{59B09163-7158-4187-BF63-2E13D056FE2A}" type="presOf" srcId="{8D0EDBB6-C8FE-429F-A2A4-A1D7524805A0}" destId="{BEB5A137-2B0E-4600-AD96-F88FFDE7AF84}" srcOrd="0" destOrd="1" presId="urn:microsoft.com/office/officeart/2016/7/layout/LinearArrowProcessNumbered"/>
    <dgm:cxn modelId="{D0ECFB67-418E-4EE3-8F5D-ADAA249DEFCF}" srcId="{718A35C7-5277-4492-A234-F2B1DEE351E7}" destId="{E29B712A-1938-45CC-9355-A985BAAD5039}" srcOrd="1" destOrd="0" parTransId="{04729E42-DBFC-4272-B372-826F43678C22}" sibTransId="{F7B14A14-BFA1-4F12-9B4D-A8DB0231BE73}"/>
    <dgm:cxn modelId="{1E0A8A68-F382-4AAC-99BB-1F71A477068B}" type="presOf" srcId="{E29B712A-1938-45CC-9355-A985BAAD5039}" destId="{7D3461DC-F131-4CBF-8536-34574402DF4E}" srcOrd="0" destOrd="2" presId="urn:microsoft.com/office/officeart/2016/7/layout/LinearArrowProcessNumbered"/>
    <dgm:cxn modelId="{4C63ED51-41E1-4D36-B0CC-1C07F4AC12E9}" type="presOf" srcId="{6E1DAA91-82D4-44A2-ABDF-C5163C1F1827}" destId="{E8ED54B1-EE1E-49D9-9B04-4C1A1294B382}" srcOrd="0" destOrd="2" presId="urn:microsoft.com/office/officeart/2016/7/layout/LinearArrowProcessNumbered"/>
    <dgm:cxn modelId="{488F4252-2215-4C67-9A87-8E4BDF69C2F2}" srcId="{4CD83279-6D50-42A6-8BCE-80077621C047}" destId="{718A35C7-5277-4492-A234-F2B1DEE351E7}" srcOrd="3" destOrd="0" parTransId="{26798CDE-0C3C-4B12-8B08-CB3A82A9E53D}" sibTransId="{3366BE78-7855-4974-A839-531FFFB6DD30}"/>
    <dgm:cxn modelId="{EF59D655-B4F4-4376-A38F-4DC2F369600C}" type="presOf" srcId="{E6A49197-B5D1-4F3D-818E-195AE9B8144A}" destId="{DEDD4651-968E-4DA1-A975-82DE45C2C392}" srcOrd="0" destOrd="0" presId="urn:microsoft.com/office/officeart/2016/7/layout/LinearArrowProcessNumbered"/>
    <dgm:cxn modelId="{AEAFC280-E9B0-40B8-ADC8-2499335B2572}" type="presOf" srcId="{DDF720BD-56C1-431E-8EB9-CBB9F38CB7F8}" destId="{1E1386B1-2219-4618-9C37-0900279A2850}" srcOrd="0" destOrd="0" presId="urn:microsoft.com/office/officeart/2016/7/layout/LinearArrowProcessNumbered"/>
    <dgm:cxn modelId="{D6B85D81-19D1-489A-BDCF-98CB8E676CCE}" type="presOf" srcId="{05404B81-366C-46EE-AA8D-97B3F1E52B71}" destId="{E8ED54B1-EE1E-49D9-9B04-4C1A1294B382}" srcOrd="0" destOrd="1" presId="urn:microsoft.com/office/officeart/2016/7/layout/LinearArrowProcessNumbered"/>
    <dgm:cxn modelId="{4E0A2C89-FB6B-4872-B03C-F5F2EFB01A71}" type="presOf" srcId="{51679021-FE0F-43D5-A7A0-D16A8622BF4D}" destId="{7D3461DC-F131-4CBF-8536-34574402DF4E}" srcOrd="0" destOrd="1" presId="urn:microsoft.com/office/officeart/2016/7/layout/LinearArrowProcessNumbered"/>
    <dgm:cxn modelId="{97667193-70D4-48B7-A8FB-4CBCBA7E3E09}" srcId="{4CD83279-6D50-42A6-8BCE-80077621C047}" destId="{2F246D6A-DD93-4713-9B7C-D81D95E99DD5}" srcOrd="2" destOrd="0" parTransId="{245CAFC4-1512-4206-B4EC-014045CCE156}" sibTransId="{E6A49197-B5D1-4F3D-818E-195AE9B8144A}"/>
    <dgm:cxn modelId="{14346694-5C70-4516-8FDF-2415D6CA70B6}" type="presOf" srcId="{A95D8995-5472-4F0C-B39B-D010E54FF33C}" destId="{7D3461DC-F131-4CBF-8536-34574402DF4E}" srcOrd="0" destOrd="3" presId="urn:microsoft.com/office/officeart/2016/7/layout/LinearArrowProcessNumbered"/>
    <dgm:cxn modelId="{1879B9A0-CA6A-4D30-B830-A0F604873093}" srcId="{2F246D6A-DD93-4713-9B7C-D81D95E99DD5}" destId="{05404B81-366C-46EE-AA8D-97B3F1E52B71}" srcOrd="0" destOrd="0" parTransId="{13C2D0AD-0504-4107-9248-067794B99035}" sibTransId="{4A50A12A-CA8C-4230-B4AB-FB9302CE32E4}"/>
    <dgm:cxn modelId="{EF62D1A2-B659-4D68-85F1-46CE0CEF87FA}" type="presOf" srcId="{2FEB886B-135B-4208-87C3-4F27BCDBCDD7}" destId="{63C829A9-5837-4C52-93F0-A11E759487EC}" srcOrd="0" destOrd="0" presId="urn:microsoft.com/office/officeart/2016/7/layout/LinearArrowProcessNumbered"/>
    <dgm:cxn modelId="{E109F1A7-3AEB-4805-B2D0-FD8ABBBAB062}" srcId="{718A35C7-5277-4492-A234-F2B1DEE351E7}" destId="{51679021-FE0F-43D5-A7A0-D16A8622BF4D}" srcOrd="0" destOrd="0" parTransId="{ABD39AA3-A11B-4D9F-B441-767C0774F701}" sibTransId="{77FF4E00-7F22-4A02-A678-0548990ACA2C}"/>
    <dgm:cxn modelId="{58C87BC5-1E5E-4484-81FC-307E43C2ADB1}" type="presOf" srcId="{4CD83279-6D50-42A6-8BCE-80077621C047}" destId="{D7AE72F8-C027-4A4B-BBA2-4CAF710D5047}" srcOrd="0" destOrd="0" presId="urn:microsoft.com/office/officeart/2016/7/layout/LinearArrowProcessNumbered"/>
    <dgm:cxn modelId="{7E21A7D8-2D48-4909-8908-C921153079EF}" type="presOf" srcId="{E171B834-E468-45F1-BD0A-01C50A1284EE}" destId="{C4211FE2-F25D-45B2-8B26-6C19736111CD}" srcOrd="0" destOrd="0" presId="urn:microsoft.com/office/officeart/2016/7/layout/LinearArrowProcessNumbered"/>
    <dgm:cxn modelId="{73DFB5DC-5ED0-4EC1-9437-968AD258AB5C}" srcId="{2F246D6A-DD93-4713-9B7C-D81D95E99DD5}" destId="{6E1DAA91-82D4-44A2-ABDF-C5163C1F1827}" srcOrd="1" destOrd="0" parTransId="{F8663D84-D092-4D95-8A0F-155F64A2C7D0}" sibTransId="{9FE6D4F1-A812-4EAA-83D2-92A63EF7EDC0}"/>
    <dgm:cxn modelId="{134E34E3-3E26-4BDC-878A-01802963927D}" srcId="{CD642B25-8FFB-45E8-9CC7-1ACEF0AA36E0}" destId="{CB7E8FA6-8D6F-4A2C-919F-B13BA418CE8E}" srcOrd="1" destOrd="0" parTransId="{9D38CD2A-8294-449C-9B3E-6AAD53BFEF1E}" sibTransId="{6B869DA2-E647-4C18-A934-3C41D8C6F262}"/>
    <dgm:cxn modelId="{72FDA7F2-C2C8-4324-8D4B-2C280BEBC611}" type="presOf" srcId="{2F246D6A-DD93-4713-9B7C-D81D95E99DD5}" destId="{E8ED54B1-EE1E-49D9-9B04-4C1A1294B382}" srcOrd="0" destOrd="0" presId="urn:microsoft.com/office/officeart/2016/7/layout/LinearArrowProcessNumbered"/>
    <dgm:cxn modelId="{D6279BFB-876F-49EA-AC87-78A929566F17}" type="presOf" srcId="{CB7E8FA6-8D6F-4A2C-919F-B13BA418CE8E}" destId="{BEB5A137-2B0E-4600-AD96-F88FFDE7AF84}" srcOrd="0" destOrd="2" presId="urn:microsoft.com/office/officeart/2016/7/layout/LinearArrowProcessNumbered"/>
    <dgm:cxn modelId="{D08C2C87-58C5-46AA-8F6B-45922A98EF34}" type="presParOf" srcId="{D7AE72F8-C027-4A4B-BBA2-4CAF710D5047}" destId="{2CDC54E3-3609-4048-8932-FF67C1EC32B7}" srcOrd="0" destOrd="0" presId="urn:microsoft.com/office/officeart/2016/7/layout/LinearArrowProcessNumbered"/>
    <dgm:cxn modelId="{71FA6411-E4B1-4594-8510-89E53893C69B}" type="presParOf" srcId="{2CDC54E3-3609-4048-8932-FF67C1EC32B7}" destId="{D76E4999-883C-46EC-A98B-3D7B8377F5F8}" srcOrd="0" destOrd="0" presId="urn:microsoft.com/office/officeart/2016/7/layout/LinearArrowProcessNumbered"/>
    <dgm:cxn modelId="{DF8CBF23-310B-4630-A88E-6B75EA3FD6B6}" type="presParOf" srcId="{2CDC54E3-3609-4048-8932-FF67C1EC32B7}" destId="{3143DDAB-105D-4213-A24E-81BF34513D55}" srcOrd="1" destOrd="0" presId="urn:microsoft.com/office/officeart/2016/7/layout/LinearArrowProcessNumbered"/>
    <dgm:cxn modelId="{D533F799-A4CD-487E-AE4C-9E6FD8E5DF65}" type="presParOf" srcId="{3143DDAB-105D-4213-A24E-81BF34513D55}" destId="{CF15BC05-8A26-49D3-BE25-35FCD4C6E965}" srcOrd="0" destOrd="0" presId="urn:microsoft.com/office/officeart/2016/7/layout/LinearArrowProcessNumbered"/>
    <dgm:cxn modelId="{F8A0F71F-421C-4598-9D9B-A95A5D0329DE}" type="presParOf" srcId="{3143DDAB-105D-4213-A24E-81BF34513D55}" destId="{A9104F7D-B180-44F4-B6CE-8D23F517C22C}" srcOrd="1" destOrd="0" presId="urn:microsoft.com/office/officeart/2016/7/layout/LinearArrowProcessNumbered"/>
    <dgm:cxn modelId="{8CDFF568-22F0-4C00-A3A3-9ECEE3F0F537}" type="presParOf" srcId="{3143DDAB-105D-4213-A24E-81BF34513D55}" destId="{63C829A9-5837-4C52-93F0-A11E759487EC}" srcOrd="2" destOrd="0" presId="urn:microsoft.com/office/officeart/2016/7/layout/LinearArrowProcessNumbered"/>
    <dgm:cxn modelId="{8AE50CB3-18BC-4D6B-B680-C6FA4936DB6B}" type="presParOf" srcId="{3143DDAB-105D-4213-A24E-81BF34513D55}" destId="{95FEA674-5B7E-432E-833D-E4AB86DCF435}" srcOrd="3" destOrd="0" presId="urn:microsoft.com/office/officeart/2016/7/layout/LinearArrowProcessNumbered"/>
    <dgm:cxn modelId="{C050356C-0BF6-4678-A208-20D94C31DC16}" type="presParOf" srcId="{2CDC54E3-3609-4048-8932-FF67C1EC32B7}" destId="{C4211FE2-F25D-45B2-8B26-6C19736111CD}" srcOrd="2" destOrd="0" presId="urn:microsoft.com/office/officeart/2016/7/layout/LinearArrowProcessNumbered"/>
    <dgm:cxn modelId="{DD0AE2FD-E92F-4622-9693-0139147159A0}" type="presParOf" srcId="{D7AE72F8-C027-4A4B-BBA2-4CAF710D5047}" destId="{970CC515-3EC0-44F4-B6A1-BB3D66578D2B}" srcOrd="1" destOrd="0" presId="urn:microsoft.com/office/officeart/2016/7/layout/LinearArrowProcessNumbered"/>
    <dgm:cxn modelId="{EE8FE5A5-533E-41AB-BF1A-F7936C4A9C41}" type="presParOf" srcId="{D7AE72F8-C027-4A4B-BBA2-4CAF710D5047}" destId="{E9C5E750-C8C4-4033-AEFC-8239469CBA8E}" srcOrd="2" destOrd="0" presId="urn:microsoft.com/office/officeart/2016/7/layout/LinearArrowProcessNumbered"/>
    <dgm:cxn modelId="{0416C218-9892-44F2-9E77-B706BCB717CF}" type="presParOf" srcId="{E9C5E750-C8C4-4033-AEFC-8239469CBA8E}" destId="{62A89B41-625D-46D3-B929-045AA8676305}" srcOrd="0" destOrd="0" presId="urn:microsoft.com/office/officeart/2016/7/layout/LinearArrowProcessNumbered"/>
    <dgm:cxn modelId="{504A93C7-D0D2-466E-8F81-1C8967E0BE8A}" type="presParOf" srcId="{E9C5E750-C8C4-4033-AEFC-8239469CBA8E}" destId="{16FFE0C2-9421-42B4-81B4-85972A8B28AF}" srcOrd="1" destOrd="0" presId="urn:microsoft.com/office/officeart/2016/7/layout/LinearArrowProcessNumbered"/>
    <dgm:cxn modelId="{CB959837-8B02-4779-A737-3653DD4DDC4C}" type="presParOf" srcId="{16FFE0C2-9421-42B4-81B4-85972A8B28AF}" destId="{BE835387-DE81-4F7B-A068-C7A14CBA1F58}" srcOrd="0" destOrd="0" presId="urn:microsoft.com/office/officeart/2016/7/layout/LinearArrowProcessNumbered"/>
    <dgm:cxn modelId="{08702215-0DFF-478D-8233-3AC5323663FF}" type="presParOf" srcId="{16FFE0C2-9421-42B4-81B4-85972A8B28AF}" destId="{E891E10D-9E75-46A3-BC70-AAE90B1D85B3}" srcOrd="1" destOrd="0" presId="urn:microsoft.com/office/officeart/2016/7/layout/LinearArrowProcessNumbered"/>
    <dgm:cxn modelId="{E5A54607-8FB9-40E4-97FA-107DFE9EEC45}" type="presParOf" srcId="{16FFE0C2-9421-42B4-81B4-85972A8B28AF}" destId="{1E1386B1-2219-4618-9C37-0900279A2850}" srcOrd="2" destOrd="0" presId="urn:microsoft.com/office/officeart/2016/7/layout/LinearArrowProcessNumbered"/>
    <dgm:cxn modelId="{79E6985D-FAEC-4114-A05E-A8C81887640C}" type="presParOf" srcId="{16FFE0C2-9421-42B4-81B4-85972A8B28AF}" destId="{62F2EDF9-BA96-4A90-BDF7-97167074BAE9}" srcOrd="3" destOrd="0" presId="urn:microsoft.com/office/officeart/2016/7/layout/LinearArrowProcessNumbered"/>
    <dgm:cxn modelId="{85569812-145E-4EBF-9EA7-830993997576}" type="presParOf" srcId="{E9C5E750-C8C4-4033-AEFC-8239469CBA8E}" destId="{BEB5A137-2B0E-4600-AD96-F88FFDE7AF84}" srcOrd="2" destOrd="0" presId="urn:microsoft.com/office/officeart/2016/7/layout/LinearArrowProcessNumbered"/>
    <dgm:cxn modelId="{C9DDF401-C196-4C8D-8D1D-A38ADB6C7DEB}" type="presParOf" srcId="{D7AE72F8-C027-4A4B-BBA2-4CAF710D5047}" destId="{45F5F782-7AB9-4219-AF9E-3B8309A9CE93}" srcOrd="3" destOrd="0" presId="urn:microsoft.com/office/officeart/2016/7/layout/LinearArrowProcessNumbered"/>
    <dgm:cxn modelId="{F3B0123E-0DFF-4085-AA0C-A2DFF44C6B7E}" type="presParOf" srcId="{D7AE72F8-C027-4A4B-BBA2-4CAF710D5047}" destId="{6BA1F9D9-31F5-4DDD-9FA0-9E269990C003}" srcOrd="4" destOrd="0" presId="urn:microsoft.com/office/officeart/2016/7/layout/LinearArrowProcessNumbered"/>
    <dgm:cxn modelId="{3E353841-B567-4840-95FD-0F60BA2FFE3C}" type="presParOf" srcId="{6BA1F9D9-31F5-4DDD-9FA0-9E269990C003}" destId="{3546D8B1-264E-46C0-A445-7055541F9340}" srcOrd="0" destOrd="0" presId="urn:microsoft.com/office/officeart/2016/7/layout/LinearArrowProcessNumbered"/>
    <dgm:cxn modelId="{4B29C442-212E-48FD-A96E-71CD3E056967}" type="presParOf" srcId="{6BA1F9D9-31F5-4DDD-9FA0-9E269990C003}" destId="{4B12A52C-D629-4C42-BA6C-9E993F961377}" srcOrd="1" destOrd="0" presId="urn:microsoft.com/office/officeart/2016/7/layout/LinearArrowProcessNumbered"/>
    <dgm:cxn modelId="{F2416479-96B3-4C15-B509-44D3E99619F8}" type="presParOf" srcId="{4B12A52C-D629-4C42-BA6C-9E993F961377}" destId="{2888E390-E28D-4D74-A1D9-B388BF0BE6E6}" srcOrd="0" destOrd="0" presId="urn:microsoft.com/office/officeart/2016/7/layout/LinearArrowProcessNumbered"/>
    <dgm:cxn modelId="{CE0CC1DE-729A-4915-A425-2BFF023B7C36}" type="presParOf" srcId="{4B12A52C-D629-4C42-BA6C-9E993F961377}" destId="{A9327F6F-2E5C-4AED-B9BA-75FF12B7003C}" srcOrd="1" destOrd="0" presId="urn:microsoft.com/office/officeart/2016/7/layout/LinearArrowProcessNumbered"/>
    <dgm:cxn modelId="{84ED8675-A249-41A5-AA05-7E40C0A4F528}" type="presParOf" srcId="{4B12A52C-D629-4C42-BA6C-9E993F961377}" destId="{DEDD4651-968E-4DA1-A975-82DE45C2C392}" srcOrd="2" destOrd="0" presId="urn:microsoft.com/office/officeart/2016/7/layout/LinearArrowProcessNumbered"/>
    <dgm:cxn modelId="{592AC16F-65B6-42B2-B499-A48332D02B1F}" type="presParOf" srcId="{4B12A52C-D629-4C42-BA6C-9E993F961377}" destId="{27896439-A8DA-45BB-BF5A-56D37EFE79CA}" srcOrd="3" destOrd="0" presId="urn:microsoft.com/office/officeart/2016/7/layout/LinearArrowProcessNumbered"/>
    <dgm:cxn modelId="{857C3C09-0151-41DB-9EF0-5A3D7578DDEE}" type="presParOf" srcId="{6BA1F9D9-31F5-4DDD-9FA0-9E269990C003}" destId="{E8ED54B1-EE1E-49D9-9B04-4C1A1294B382}" srcOrd="2" destOrd="0" presId="urn:microsoft.com/office/officeart/2016/7/layout/LinearArrowProcessNumbered"/>
    <dgm:cxn modelId="{BC623725-CA7C-4D40-BF19-B152D66F5F94}" type="presParOf" srcId="{D7AE72F8-C027-4A4B-BBA2-4CAF710D5047}" destId="{17F14E4C-5752-46BB-9651-470C861F7CA5}" srcOrd="5" destOrd="0" presId="urn:microsoft.com/office/officeart/2016/7/layout/LinearArrowProcessNumbered"/>
    <dgm:cxn modelId="{C2EF285E-1DAA-470F-80EE-58364849438F}" type="presParOf" srcId="{D7AE72F8-C027-4A4B-BBA2-4CAF710D5047}" destId="{29B8800B-058B-4585-BAF2-5993CD823440}" srcOrd="6" destOrd="0" presId="urn:microsoft.com/office/officeart/2016/7/layout/LinearArrowProcessNumbered"/>
    <dgm:cxn modelId="{F0305871-B847-4358-A25F-62087F37DF0F}" type="presParOf" srcId="{29B8800B-058B-4585-BAF2-5993CD823440}" destId="{8590E1FC-B247-4ED1-9D08-EB12AE7A976A}" srcOrd="0" destOrd="0" presId="urn:microsoft.com/office/officeart/2016/7/layout/LinearArrowProcessNumbered"/>
    <dgm:cxn modelId="{CC58B9A9-6AD2-4B25-9329-E6A340F13132}" type="presParOf" srcId="{29B8800B-058B-4585-BAF2-5993CD823440}" destId="{952A9654-DA9E-4D3D-940A-29965A67C9AA}" srcOrd="1" destOrd="0" presId="urn:microsoft.com/office/officeart/2016/7/layout/LinearArrowProcessNumbered"/>
    <dgm:cxn modelId="{600B8ECC-C639-4F57-B8B3-F9F635D1D04F}" type="presParOf" srcId="{952A9654-DA9E-4D3D-940A-29965A67C9AA}" destId="{76FCF5A7-5ED1-4B35-A61F-5EFC3E1FB49A}" srcOrd="0" destOrd="0" presId="urn:microsoft.com/office/officeart/2016/7/layout/LinearArrowProcessNumbered"/>
    <dgm:cxn modelId="{2603ACB4-3CA3-4975-8506-9C340C8C898C}" type="presParOf" srcId="{952A9654-DA9E-4D3D-940A-29965A67C9AA}" destId="{F1995328-00F2-486E-9F35-13CEB90A0B7D}" srcOrd="1" destOrd="0" presId="urn:microsoft.com/office/officeart/2016/7/layout/LinearArrowProcessNumbered"/>
    <dgm:cxn modelId="{90005DF5-8EDB-4089-A750-0B2AEBE5160D}" type="presParOf" srcId="{952A9654-DA9E-4D3D-940A-29965A67C9AA}" destId="{140807F2-2652-4122-9A4D-9AC14C48D48A}" srcOrd="2" destOrd="0" presId="urn:microsoft.com/office/officeart/2016/7/layout/LinearArrowProcessNumbered"/>
    <dgm:cxn modelId="{FB145BA0-869C-4259-8056-BD4EC7EE6AEB}" type="presParOf" srcId="{952A9654-DA9E-4D3D-940A-29965A67C9AA}" destId="{B88836CF-CA6E-4930-980B-2FC295F5C8B4}" srcOrd="3" destOrd="0" presId="urn:microsoft.com/office/officeart/2016/7/layout/LinearArrowProcessNumbered"/>
    <dgm:cxn modelId="{AECEADC0-43E4-4423-AF10-4BD09F02B8E6}" type="presParOf" srcId="{29B8800B-058B-4585-BAF2-5993CD823440}" destId="{7D3461DC-F131-4CBF-8536-34574402DF4E}"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E3F4E2-A24D-457B-9FA3-6D676E4DF44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9B8D65C-2B2B-498A-A2D0-EBD808F6D23D}">
      <dgm:prSet/>
      <dgm:spPr/>
      <dgm:t>
        <a:bodyPr/>
        <a:lstStyle/>
        <a:p>
          <a:r>
            <a:rPr lang="en-GB" dirty="0"/>
            <a:t>Approach beta customer vendors to get chain of data</a:t>
          </a:r>
          <a:endParaRPr lang="en-US" dirty="0"/>
        </a:p>
      </dgm:t>
    </dgm:pt>
    <dgm:pt modelId="{1E0EA4E1-09DB-49E1-9E30-2E63E6021B33}" type="parTrans" cxnId="{B3E94D37-76BF-450D-A8FF-CC7B1BD175CA}">
      <dgm:prSet/>
      <dgm:spPr/>
      <dgm:t>
        <a:bodyPr/>
        <a:lstStyle/>
        <a:p>
          <a:endParaRPr lang="en-US"/>
        </a:p>
      </dgm:t>
    </dgm:pt>
    <dgm:pt modelId="{538927F9-5219-4569-962A-7DE83BC7EB64}" type="sibTrans" cxnId="{B3E94D37-76BF-450D-A8FF-CC7B1BD175CA}">
      <dgm:prSet/>
      <dgm:spPr/>
      <dgm:t>
        <a:bodyPr/>
        <a:lstStyle/>
        <a:p>
          <a:endParaRPr lang="en-US"/>
        </a:p>
      </dgm:t>
    </dgm:pt>
    <dgm:pt modelId="{B8279949-88D7-47C1-891D-3EC5CAA982D2}">
      <dgm:prSet/>
      <dgm:spPr/>
      <dgm:t>
        <a:bodyPr/>
        <a:lstStyle/>
        <a:p>
          <a:r>
            <a:rPr lang="en-GB" dirty="0">
              <a:solidFill>
                <a:schemeClr val="accent6">
                  <a:lumMod val="50000"/>
                </a:schemeClr>
              </a:solidFill>
            </a:rPr>
            <a:t>Bring in carbon counting vendors</a:t>
          </a:r>
          <a:endParaRPr lang="en-US" dirty="0">
            <a:solidFill>
              <a:schemeClr val="accent6">
                <a:lumMod val="50000"/>
              </a:schemeClr>
            </a:solidFill>
          </a:endParaRPr>
        </a:p>
      </dgm:t>
    </dgm:pt>
    <dgm:pt modelId="{FEF09505-DE3A-4D34-B756-534F0C6D466B}" type="parTrans" cxnId="{950EF585-EACB-4B65-9D63-79255ED3C8A4}">
      <dgm:prSet/>
      <dgm:spPr/>
      <dgm:t>
        <a:bodyPr/>
        <a:lstStyle/>
        <a:p>
          <a:endParaRPr lang="en-US"/>
        </a:p>
      </dgm:t>
    </dgm:pt>
    <dgm:pt modelId="{265EF05C-3FAC-4316-98F2-139CB95F1CB5}" type="sibTrans" cxnId="{950EF585-EACB-4B65-9D63-79255ED3C8A4}">
      <dgm:prSet/>
      <dgm:spPr/>
      <dgm:t>
        <a:bodyPr/>
        <a:lstStyle/>
        <a:p>
          <a:endParaRPr lang="en-US"/>
        </a:p>
      </dgm:t>
    </dgm:pt>
    <dgm:pt modelId="{BE148F37-FB56-4ADC-AA07-C047B07BC02D}">
      <dgm:prSet/>
      <dgm:spPr/>
      <dgm:t>
        <a:bodyPr/>
        <a:lstStyle/>
        <a:p>
          <a:r>
            <a:rPr lang="en-GB"/>
            <a:t>Speaking with software companies – will they help? </a:t>
          </a:r>
          <a:endParaRPr lang="en-US"/>
        </a:p>
      </dgm:t>
    </dgm:pt>
    <dgm:pt modelId="{DD2C9439-1BBE-4311-ADD0-83F65AF4A1F1}" type="parTrans" cxnId="{82E865CD-3818-46C0-8B94-5765CBF185BF}">
      <dgm:prSet/>
      <dgm:spPr/>
      <dgm:t>
        <a:bodyPr/>
        <a:lstStyle/>
        <a:p>
          <a:endParaRPr lang="en-US"/>
        </a:p>
      </dgm:t>
    </dgm:pt>
    <dgm:pt modelId="{9C150ED2-3C14-42DF-80CF-6C503CBCA2E1}" type="sibTrans" cxnId="{82E865CD-3818-46C0-8B94-5765CBF185BF}">
      <dgm:prSet/>
      <dgm:spPr/>
      <dgm:t>
        <a:bodyPr/>
        <a:lstStyle/>
        <a:p>
          <a:endParaRPr lang="en-US"/>
        </a:p>
      </dgm:t>
    </dgm:pt>
    <dgm:pt modelId="{A3B019AA-974C-4094-B05E-6AD707035C84}">
      <dgm:prSet/>
      <dgm:spPr/>
      <dgm:t>
        <a:bodyPr/>
        <a:lstStyle/>
        <a:p>
          <a:r>
            <a:rPr lang="en-GB"/>
            <a:t>Engaging external groups </a:t>
          </a:r>
          <a:endParaRPr lang="en-US"/>
        </a:p>
      </dgm:t>
    </dgm:pt>
    <dgm:pt modelId="{A0145740-F448-4D95-86D6-814F9253AA8C}" type="parTrans" cxnId="{59AABA24-EFC2-4124-A472-A103BFADED7F}">
      <dgm:prSet/>
      <dgm:spPr/>
      <dgm:t>
        <a:bodyPr/>
        <a:lstStyle/>
        <a:p>
          <a:endParaRPr lang="en-US"/>
        </a:p>
      </dgm:t>
    </dgm:pt>
    <dgm:pt modelId="{56ED70DE-B2F5-483A-9DBF-D6EC81636CF7}" type="sibTrans" cxnId="{59AABA24-EFC2-4124-A472-A103BFADED7F}">
      <dgm:prSet/>
      <dgm:spPr/>
      <dgm:t>
        <a:bodyPr/>
        <a:lstStyle/>
        <a:p>
          <a:endParaRPr lang="en-US"/>
        </a:p>
      </dgm:t>
    </dgm:pt>
    <dgm:pt modelId="{E8FB8AAC-0318-42F2-AA07-5B3A23DAC289}" type="pres">
      <dgm:prSet presAssocID="{9AE3F4E2-A24D-457B-9FA3-6D676E4DF448}" presName="root" presStyleCnt="0">
        <dgm:presLayoutVars>
          <dgm:dir/>
          <dgm:resizeHandles val="exact"/>
        </dgm:presLayoutVars>
      </dgm:prSet>
      <dgm:spPr/>
    </dgm:pt>
    <dgm:pt modelId="{05FA8911-AAF7-4268-A631-67D24A85DFD6}" type="pres">
      <dgm:prSet presAssocID="{9AE3F4E2-A24D-457B-9FA3-6D676E4DF448}" presName="container" presStyleCnt="0">
        <dgm:presLayoutVars>
          <dgm:dir/>
          <dgm:resizeHandles val="exact"/>
        </dgm:presLayoutVars>
      </dgm:prSet>
      <dgm:spPr/>
    </dgm:pt>
    <dgm:pt modelId="{2D623CC8-16F7-4C4A-BFC8-04070D644AF1}" type="pres">
      <dgm:prSet presAssocID="{29B8D65C-2B2B-498A-A2D0-EBD808F6D23D}" presName="compNode" presStyleCnt="0"/>
      <dgm:spPr/>
    </dgm:pt>
    <dgm:pt modelId="{64383554-352A-4A62-8A60-EA251D67D1F3}" type="pres">
      <dgm:prSet presAssocID="{29B8D65C-2B2B-498A-A2D0-EBD808F6D23D}" presName="iconBgRect" presStyleLbl="bgShp" presStyleIdx="0" presStyleCnt="4"/>
      <dgm:spPr/>
    </dgm:pt>
    <dgm:pt modelId="{7842CF24-2C62-407E-80C7-DE608187DC7D}" type="pres">
      <dgm:prSet presAssocID="{29B8D65C-2B2B-498A-A2D0-EBD808F6D2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7DA112B3-D7BF-409C-AB9A-ACEB679D1C99}" type="pres">
      <dgm:prSet presAssocID="{29B8D65C-2B2B-498A-A2D0-EBD808F6D23D}" presName="spaceRect" presStyleCnt="0"/>
      <dgm:spPr/>
    </dgm:pt>
    <dgm:pt modelId="{799BA7EB-D091-400F-B4BE-AABE3649BFDF}" type="pres">
      <dgm:prSet presAssocID="{29B8D65C-2B2B-498A-A2D0-EBD808F6D23D}" presName="textRect" presStyleLbl="revTx" presStyleIdx="0" presStyleCnt="4">
        <dgm:presLayoutVars>
          <dgm:chMax val="1"/>
          <dgm:chPref val="1"/>
        </dgm:presLayoutVars>
      </dgm:prSet>
      <dgm:spPr/>
    </dgm:pt>
    <dgm:pt modelId="{FC110507-B2C4-4DEC-AA0F-BE0C79FA29DB}" type="pres">
      <dgm:prSet presAssocID="{538927F9-5219-4569-962A-7DE83BC7EB64}" presName="sibTrans" presStyleLbl="sibTrans2D1" presStyleIdx="0" presStyleCnt="0"/>
      <dgm:spPr/>
    </dgm:pt>
    <dgm:pt modelId="{E537C8CC-0832-4E89-A92F-1547D74AE36F}" type="pres">
      <dgm:prSet presAssocID="{B8279949-88D7-47C1-891D-3EC5CAA982D2}" presName="compNode" presStyleCnt="0"/>
      <dgm:spPr/>
    </dgm:pt>
    <dgm:pt modelId="{FAB6A222-E221-43F5-8A7A-BFCF0E2B2D16}" type="pres">
      <dgm:prSet presAssocID="{B8279949-88D7-47C1-891D-3EC5CAA982D2}" presName="iconBgRect" presStyleLbl="bgShp" presStyleIdx="1" presStyleCnt="4"/>
      <dgm:spPr/>
    </dgm:pt>
    <dgm:pt modelId="{E0919FC4-74C1-4446-9E35-4A266321846C}" type="pres">
      <dgm:prSet presAssocID="{B8279949-88D7-47C1-891D-3EC5CAA982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63BB18C-6670-4C7F-A76C-78321AB249C0}" type="pres">
      <dgm:prSet presAssocID="{B8279949-88D7-47C1-891D-3EC5CAA982D2}" presName="spaceRect" presStyleCnt="0"/>
      <dgm:spPr/>
    </dgm:pt>
    <dgm:pt modelId="{40942D8C-DBE7-44F6-9025-0C1C8325D125}" type="pres">
      <dgm:prSet presAssocID="{B8279949-88D7-47C1-891D-3EC5CAA982D2}" presName="textRect" presStyleLbl="revTx" presStyleIdx="1" presStyleCnt="4">
        <dgm:presLayoutVars>
          <dgm:chMax val="1"/>
          <dgm:chPref val="1"/>
        </dgm:presLayoutVars>
      </dgm:prSet>
      <dgm:spPr/>
    </dgm:pt>
    <dgm:pt modelId="{BC302193-86E9-4299-86C3-89A41D482CE9}" type="pres">
      <dgm:prSet presAssocID="{265EF05C-3FAC-4316-98F2-139CB95F1CB5}" presName="sibTrans" presStyleLbl="sibTrans2D1" presStyleIdx="0" presStyleCnt="0"/>
      <dgm:spPr/>
    </dgm:pt>
    <dgm:pt modelId="{75B6B484-8F68-490A-9735-1509BE4736A3}" type="pres">
      <dgm:prSet presAssocID="{BE148F37-FB56-4ADC-AA07-C047B07BC02D}" presName="compNode" presStyleCnt="0"/>
      <dgm:spPr/>
    </dgm:pt>
    <dgm:pt modelId="{AEBF7D2D-AE6F-47EE-A83F-C8BF3C331A90}" type="pres">
      <dgm:prSet presAssocID="{BE148F37-FB56-4ADC-AA07-C047B07BC02D}" presName="iconBgRect" presStyleLbl="bgShp" presStyleIdx="2" presStyleCnt="4"/>
      <dgm:spPr/>
    </dgm:pt>
    <dgm:pt modelId="{C8C55285-3FE1-42BD-86DB-457C97CC3DBE}" type="pres">
      <dgm:prSet presAssocID="{BE148F37-FB56-4ADC-AA07-C047B07BC02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l center"/>
        </a:ext>
      </dgm:extLst>
    </dgm:pt>
    <dgm:pt modelId="{9207E13E-3A9C-487F-AED2-00C64E7D3FD6}" type="pres">
      <dgm:prSet presAssocID="{BE148F37-FB56-4ADC-AA07-C047B07BC02D}" presName="spaceRect" presStyleCnt="0"/>
      <dgm:spPr/>
    </dgm:pt>
    <dgm:pt modelId="{7D85B9EF-AAD3-4697-A8E6-1BD3099D8470}" type="pres">
      <dgm:prSet presAssocID="{BE148F37-FB56-4ADC-AA07-C047B07BC02D}" presName="textRect" presStyleLbl="revTx" presStyleIdx="2" presStyleCnt="4">
        <dgm:presLayoutVars>
          <dgm:chMax val="1"/>
          <dgm:chPref val="1"/>
        </dgm:presLayoutVars>
      </dgm:prSet>
      <dgm:spPr/>
    </dgm:pt>
    <dgm:pt modelId="{9C268267-C461-4021-AB51-953E0EC4D419}" type="pres">
      <dgm:prSet presAssocID="{9C150ED2-3C14-42DF-80CF-6C503CBCA2E1}" presName="sibTrans" presStyleLbl="sibTrans2D1" presStyleIdx="0" presStyleCnt="0"/>
      <dgm:spPr/>
    </dgm:pt>
    <dgm:pt modelId="{0A15F701-7AAC-494E-B9B4-7C57C4B38DB1}" type="pres">
      <dgm:prSet presAssocID="{A3B019AA-974C-4094-B05E-6AD707035C84}" presName="compNode" presStyleCnt="0"/>
      <dgm:spPr/>
    </dgm:pt>
    <dgm:pt modelId="{E2B3C80D-B515-4083-BAEF-74F267C97F51}" type="pres">
      <dgm:prSet presAssocID="{A3B019AA-974C-4094-B05E-6AD707035C84}" presName="iconBgRect" presStyleLbl="bgShp" presStyleIdx="3" presStyleCnt="4"/>
      <dgm:spPr/>
    </dgm:pt>
    <dgm:pt modelId="{1E70D539-1C65-413E-8EE6-0F0100A8A176}" type="pres">
      <dgm:prSet presAssocID="{A3B019AA-974C-4094-B05E-6AD707035C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AA0E259C-71C4-4455-9268-E51AA1FA0E28}" type="pres">
      <dgm:prSet presAssocID="{A3B019AA-974C-4094-B05E-6AD707035C84}" presName="spaceRect" presStyleCnt="0"/>
      <dgm:spPr/>
    </dgm:pt>
    <dgm:pt modelId="{CE675EAB-87B0-4660-9FE3-D1C20B625B74}" type="pres">
      <dgm:prSet presAssocID="{A3B019AA-974C-4094-B05E-6AD707035C84}" presName="textRect" presStyleLbl="revTx" presStyleIdx="3" presStyleCnt="4">
        <dgm:presLayoutVars>
          <dgm:chMax val="1"/>
          <dgm:chPref val="1"/>
        </dgm:presLayoutVars>
      </dgm:prSet>
      <dgm:spPr/>
    </dgm:pt>
  </dgm:ptLst>
  <dgm:cxnLst>
    <dgm:cxn modelId="{7CDFEC06-5DE7-4E94-87F8-B672971E40D2}" type="presOf" srcId="{9C150ED2-3C14-42DF-80CF-6C503CBCA2E1}" destId="{9C268267-C461-4021-AB51-953E0EC4D419}" srcOrd="0" destOrd="0" presId="urn:microsoft.com/office/officeart/2018/2/layout/IconCircleList"/>
    <dgm:cxn modelId="{279C6C12-489D-4A81-A78B-0A59406B16DD}" type="presOf" srcId="{265EF05C-3FAC-4316-98F2-139CB95F1CB5}" destId="{BC302193-86E9-4299-86C3-89A41D482CE9}" srcOrd="0" destOrd="0" presId="urn:microsoft.com/office/officeart/2018/2/layout/IconCircleList"/>
    <dgm:cxn modelId="{59AABA24-EFC2-4124-A472-A103BFADED7F}" srcId="{9AE3F4E2-A24D-457B-9FA3-6D676E4DF448}" destId="{A3B019AA-974C-4094-B05E-6AD707035C84}" srcOrd="3" destOrd="0" parTransId="{A0145740-F448-4D95-86D6-814F9253AA8C}" sibTransId="{56ED70DE-B2F5-483A-9DBF-D6EC81636CF7}"/>
    <dgm:cxn modelId="{C5CFF924-16F7-40A6-AB1D-9AEC305FBEE9}" type="presOf" srcId="{BE148F37-FB56-4ADC-AA07-C047B07BC02D}" destId="{7D85B9EF-AAD3-4697-A8E6-1BD3099D8470}" srcOrd="0" destOrd="0" presId="urn:microsoft.com/office/officeart/2018/2/layout/IconCircleList"/>
    <dgm:cxn modelId="{B3E94D37-76BF-450D-A8FF-CC7B1BD175CA}" srcId="{9AE3F4E2-A24D-457B-9FA3-6D676E4DF448}" destId="{29B8D65C-2B2B-498A-A2D0-EBD808F6D23D}" srcOrd="0" destOrd="0" parTransId="{1E0EA4E1-09DB-49E1-9E30-2E63E6021B33}" sibTransId="{538927F9-5219-4569-962A-7DE83BC7EB64}"/>
    <dgm:cxn modelId="{BCB6BA5B-DAA6-42CF-94E8-9BCAD78DFCBA}" type="presOf" srcId="{9AE3F4E2-A24D-457B-9FA3-6D676E4DF448}" destId="{E8FB8AAC-0318-42F2-AA07-5B3A23DAC289}" srcOrd="0" destOrd="0" presId="urn:microsoft.com/office/officeart/2018/2/layout/IconCircleList"/>
    <dgm:cxn modelId="{950EF585-EACB-4B65-9D63-79255ED3C8A4}" srcId="{9AE3F4E2-A24D-457B-9FA3-6D676E4DF448}" destId="{B8279949-88D7-47C1-891D-3EC5CAA982D2}" srcOrd="1" destOrd="0" parTransId="{FEF09505-DE3A-4D34-B756-534F0C6D466B}" sibTransId="{265EF05C-3FAC-4316-98F2-139CB95F1CB5}"/>
    <dgm:cxn modelId="{F71D6093-D2BE-45ED-9181-9A235D59CA27}" type="presOf" srcId="{A3B019AA-974C-4094-B05E-6AD707035C84}" destId="{CE675EAB-87B0-4660-9FE3-D1C20B625B74}" srcOrd="0" destOrd="0" presId="urn:microsoft.com/office/officeart/2018/2/layout/IconCircleList"/>
    <dgm:cxn modelId="{DF3352BD-9B54-4C9F-A540-45D9569E48B9}" type="presOf" srcId="{538927F9-5219-4569-962A-7DE83BC7EB64}" destId="{FC110507-B2C4-4DEC-AA0F-BE0C79FA29DB}" srcOrd="0" destOrd="0" presId="urn:microsoft.com/office/officeart/2018/2/layout/IconCircleList"/>
    <dgm:cxn modelId="{2AADBFC1-6897-4D9B-933A-0B0C6F125D47}" type="presOf" srcId="{B8279949-88D7-47C1-891D-3EC5CAA982D2}" destId="{40942D8C-DBE7-44F6-9025-0C1C8325D125}" srcOrd="0" destOrd="0" presId="urn:microsoft.com/office/officeart/2018/2/layout/IconCircleList"/>
    <dgm:cxn modelId="{82E865CD-3818-46C0-8B94-5765CBF185BF}" srcId="{9AE3F4E2-A24D-457B-9FA3-6D676E4DF448}" destId="{BE148F37-FB56-4ADC-AA07-C047B07BC02D}" srcOrd="2" destOrd="0" parTransId="{DD2C9439-1BBE-4311-ADD0-83F65AF4A1F1}" sibTransId="{9C150ED2-3C14-42DF-80CF-6C503CBCA2E1}"/>
    <dgm:cxn modelId="{2300E2D7-A0E8-4CFE-8C1D-BA334B28801B}" type="presOf" srcId="{29B8D65C-2B2B-498A-A2D0-EBD808F6D23D}" destId="{799BA7EB-D091-400F-B4BE-AABE3649BFDF}" srcOrd="0" destOrd="0" presId="urn:microsoft.com/office/officeart/2018/2/layout/IconCircleList"/>
    <dgm:cxn modelId="{B2A74963-BA05-437B-9C42-D5B15EFD54B1}" type="presParOf" srcId="{E8FB8AAC-0318-42F2-AA07-5B3A23DAC289}" destId="{05FA8911-AAF7-4268-A631-67D24A85DFD6}" srcOrd="0" destOrd="0" presId="urn:microsoft.com/office/officeart/2018/2/layout/IconCircleList"/>
    <dgm:cxn modelId="{EB3AEA5A-07F5-4A24-B464-C126C82C57FC}" type="presParOf" srcId="{05FA8911-AAF7-4268-A631-67D24A85DFD6}" destId="{2D623CC8-16F7-4C4A-BFC8-04070D644AF1}" srcOrd="0" destOrd="0" presId="urn:microsoft.com/office/officeart/2018/2/layout/IconCircleList"/>
    <dgm:cxn modelId="{5E00FEC6-A73E-4E25-BA42-056F593BAD1B}" type="presParOf" srcId="{2D623CC8-16F7-4C4A-BFC8-04070D644AF1}" destId="{64383554-352A-4A62-8A60-EA251D67D1F3}" srcOrd="0" destOrd="0" presId="urn:microsoft.com/office/officeart/2018/2/layout/IconCircleList"/>
    <dgm:cxn modelId="{005EE8A6-4685-476F-BEF9-4B41EB57E174}" type="presParOf" srcId="{2D623CC8-16F7-4C4A-BFC8-04070D644AF1}" destId="{7842CF24-2C62-407E-80C7-DE608187DC7D}" srcOrd="1" destOrd="0" presId="urn:microsoft.com/office/officeart/2018/2/layout/IconCircleList"/>
    <dgm:cxn modelId="{4FDF5203-66F1-45F4-B73A-54933C9F1D45}" type="presParOf" srcId="{2D623CC8-16F7-4C4A-BFC8-04070D644AF1}" destId="{7DA112B3-D7BF-409C-AB9A-ACEB679D1C99}" srcOrd="2" destOrd="0" presId="urn:microsoft.com/office/officeart/2018/2/layout/IconCircleList"/>
    <dgm:cxn modelId="{4B594AEA-B10F-4191-B43D-738E800746FB}" type="presParOf" srcId="{2D623CC8-16F7-4C4A-BFC8-04070D644AF1}" destId="{799BA7EB-D091-400F-B4BE-AABE3649BFDF}" srcOrd="3" destOrd="0" presId="urn:microsoft.com/office/officeart/2018/2/layout/IconCircleList"/>
    <dgm:cxn modelId="{5FB45B3C-93D5-46CE-ACB8-B447347D3A27}" type="presParOf" srcId="{05FA8911-AAF7-4268-A631-67D24A85DFD6}" destId="{FC110507-B2C4-4DEC-AA0F-BE0C79FA29DB}" srcOrd="1" destOrd="0" presId="urn:microsoft.com/office/officeart/2018/2/layout/IconCircleList"/>
    <dgm:cxn modelId="{25C31995-6110-449D-94A3-73E59B91BC8E}" type="presParOf" srcId="{05FA8911-AAF7-4268-A631-67D24A85DFD6}" destId="{E537C8CC-0832-4E89-A92F-1547D74AE36F}" srcOrd="2" destOrd="0" presId="urn:microsoft.com/office/officeart/2018/2/layout/IconCircleList"/>
    <dgm:cxn modelId="{38697E1F-9EA5-4F10-9B09-3391DAC3363E}" type="presParOf" srcId="{E537C8CC-0832-4E89-A92F-1547D74AE36F}" destId="{FAB6A222-E221-43F5-8A7A-BFCF0E2B2D16}" srcOrd="0" destOrd="0" presId="urn:microsoft.com/office/officeart/2018/2/layout/IconCircleList"/>
    <dgm:cxn modelId="{CD1B4246-3C85-49C9-9CB2-00CE9E50DADC}" type="presParOf" srcId="{E537C8CC-0832-4E89-A92F-1547D74AE36F}" destId="{E0919FC4-74C1-4446-9E35-4A266321846C}" srcOrd="1" destOrd="0" presId="urn:microsoft.com/office/officeart/2018/2/layout/IconCircleList"/>
    <dgm:cxn modelId="{141A957F-3811-4E1A-905D-F8C3DB00C7ED}" type="presParOf" srcId="{E537C8CC-0832-4E89-A92F-1547D74AE36F}" destId="{663BB18C-6670-4C7F-A76C-78321AB249C0}" srcOrd="2" destOrd="0" presId="urn:microsoft.com/office/officeart/2018/2/layout/IconCircleList"/>
    <dgm:cxn modelId="{239B2D64-7453-4CA8-A172-E1B477944E8D}" type="presParOf" srcId="{E537C8CC-0832-4E89-A92F-1547D74AE36F}" destId="{40942D8C-DBE7-44F6-9025-0C1C8325D125}" srcOrd="3" destOrd="0" presId="urn:microsoft.com/office/officeart/2018/2/layout/IconCircleList"/>
    <dgm:cxn modelId="{0CCC2381-990A-4FA7-8A4E-EB4A35379771}" type="presParOf" srcId="{05FA8911-AAF7-4268-A631-67D24A85DFD6}" destId="{BC302193-86E9-4299-86C3-89A41D482CE9}" srcOrd="3" destOrd="0" presId="urn:microsoft.com/office/officeart/2018/2/layout/IconCircleList"/>
    <dgm:cxn modelId="{8C705D3C-0397-48AB-BBB0-87DBD0F9F8C8}" type="presParOf" srcId="{05FA8911-AAF7-4268-A631-67D24A85DFD6}" destId="{75B6B484-8F68-490A-9735-1509BE4736A3}" srcOrd="4" destOrd="0" presId="urn:microsoft.com/office/officeart/2018/2/layout/IconCircleList"/>
    <dgm:cxn modelId="{C5BD9B89-EDA0-4531-A6CA-7CBB7EC1F967}" type="presParOf" srcId="{75B6B484-8F68-490A-9735-1509BE4736A3}" destId="{AEBF7D2D-AE6F-47EE-A83F-C8BF3C331A90}" srcOrd="0" destOrd="0" presId="urn:microsoft.com/office/officeart/2018/2/layout/IconCircleList"/>
    <dgm:cxn modelId="{911338BE-D557-417E-B6D0-44002483120F}" type="presParOf" srcId="{75B6B484-8F68-490A-9735-1509BE4736A3}" destId="{C8C55285-3FE1-42BD-86DB-457C97CC3DBE}" srcOrd="1" destOrd="0" presId="urn:microsoft.com/office/officeart/2018/2/layout/IconCircleList"/>
    <dgm:cxn modelId="{56D6D231-0787-4B68-A811-E3F671EC8467}" type="presParOf" srcId="{75B6B484-8F68-490A-9735-1509BE4736A3}" destId="{9207E13E-3A9C-487F-AED2-00C64E7D3FD6}" srcOrd="2" destOrd="0" presId="urn:microsoft.com/office/officeart/2018/2/layout/IconCircleList"/>
    <dgm:cxn modelId="{931DB14C-DD9D-419A-ABB3-658E53389D8C}" type="presParOf" srcId="{75B6B484-8F68-490A-9735-1509BE4736A3}" destId="{7D85B9EF-AAD3-4697-A8E6-1BD3099D8470}" srcOrd="3" destOrd="0" presId="urn:microsoft.com/office/officeart/2018/2/layout/IconCircleList"/>
    <dgm:cxn modelId="{B9CACF06-2AB8-4361-8694-296F32DB3C7F}" type="presParOf" srcId="{05FA8911-AAF7-4268-A631-67D24A85DFD6}" destId="{9C268267-C461-4021-AB51-953E0EC4D419}" srcOrd="5" destOrd="0" presId="urn:microsoft.com/office/officeart/2018/2/layout/IconCircleList"/>
    <dgm:cxn modelId="{2ED8393C-12AA-442A-9068-B6D93F1566BD}" type="presParOf" srcId="{05FA8911-AAF7-4268-A631-67D24A85DFD6}" destId="{0A15F701-7AAC-494E-B9B4-7C57C4B38DB1}" srcOrd="6" destOrd="0" presId="urn:microsoft.com/office/officeart/2018/2/layout/IconCircleList"/>
    <dgm:cxn modelId="{62232AAA-4B21-4663-BF20-48622A2B9F04}" type="presParOf" srcId="{0A15F701-7AAC-494E-B9B4-7C57C4B38DB1}" destId="{E2B3C80D-B515-4083-BAEF-74F267C97F51}" srcOrd="0" destOrd="0" presId="urn:microsoft.com/office/officeart/2018/2/layout/IconCircleList"/>
    <dgm:cxn modelId="{A4E8B5F4-5D39-4842-A27A-3F6EE5E8DFC0}" type="presParOf" srcId="{0A15F701-7AAC-494E-B9B4-7C57C4B38DB1}" destId="{1E70D539-1C65-413E-8EE6-0F0100A8A176}" srcOrd="1" destOrd="0" presId="urn:microsoft.com/office/officeart/2018/2/layout/IconCircleList"/>
    <dgm:cxn modelId="{7777A26B-C943-4B52-BBDD-DF96608EF6BF}" type="presParOf" srcId="{0A15F701-7AAC-494E-B9B4-7C57C4B38DB1}" destId="{AA0E259C-71C4-4455-9268-E51AA1FA0E28}" srcOrd="2" destOrd="0" presId="urn:microsoft.com/office/officeart/2018/2/layout/IconCircleList"/>
    <dgm:cxn modelId="{7193956A-C9B9-48AC-8863-E3181968AD8C}" type="presParOf" srcId="{0A15F701-7AAC-494E-B9B4-7C57C4B38DB1}" destId="{CE675EAB-87B0-4660-9FE3-D1C20B625B7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771D-42F6-4CE9-9408-43A21B6A0AB4}">
      <dsp:nvSpPr>
        <dsp:cNvPr id="0" name=""/>
        <dsp:cNvSpPr/>
      </dsp:nvSpPr>
      <dsp:spPr>
        <a:xfrm>
          <a:off x="1023716" y="257555"/>
          <a:ext cx="3328416" cy="3328416"/>
        </a:xfrm>
        <a:prstGeom prst="pie">
          <a:avLst>
            <a:gd name="adj1" fmla="val 16200000"/>
            <a:gd name="adj2" fmla="val 1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Market understands advantage</a:t>
          </a:r>
        </a:p>
      </dsp:txBody>
      <dsp:txXfrm>
        <a:off x="2777871" y="962863"/>
        <a:ext cx="1188720" cy="990600"/>
      </dsp:txXfrm>
    </dsp:sp>
    <dsp:sp modelId="{CD65E566-C777-43D2-9E46-15DE1FB7FE30}">
      <dsp:nvSpPr>
        <dsp:cNvPr id="0" name=""/>
        <dsp:cNvSpPr/>
      </dsp:nvSpPr>
      <dsp:spPr>
        <a:xfrm>
          <a:off x="955167" y="376427"/>
          <a:ext cx="3328416" cy="3328416"/>
        </a:xfrm>
        <a:prstGeom prst="pie">
          <a:avLst>
            <a:gd name="adj1" fmla="val 1800000"/>
            <a:gd name="adj2" fmla="val 90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Market rewards</a:t>
          </a:r>
        </a:p>
      </dsp:txBody>
      <dsp:txXfrm>
        <a:off x="1747647" y="2535936"/>
        <a:ext cx="1783080" cy="871728"/>
      </dsp:txXfrm>
    </dsp:sp>
    <dsp:sp modelId="{B1AA6156-6E8F-4D12-A854-4E6A4AEFA4FB}">
      <dsp:nvSpPr>
        <dsp:cNvPr id="0" name=""/>
        <dsp:cNvSpPr/>
      </dsp:nvSpPr>
      <dsp:spPr>
        <a:xfrm>
          <a:off x="886617" y="257555"/>
          <a:ext cx="3328416" cy="3328416"/>
        </a:xfrm>
        <a:prstGeom prst="pie">
          <a:avLst>
            <a:gd name="adj1" fmla="val 90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Company creates advantage</a:t>
          </a:r>
        </a:p>
      </dsp:txBody>
      <dsp:txXfrm>
        <a:off x="1272159" y="962863"/>
        <a:ext cx="1188720" cy="990600"/>
      </dsp:txXfrm>
    </dsp:sp>
    <dsp:sp modelId="{B49A36D3-D595-4749-B013-5B69D544C9C4}">
      <dsp:nvSpPr>
        <dsp:cNvPr id="0" name=""/>
        <dsp:cNvSpPr/>
      </dsp:nvSpPr>
      <dsp:spPr>
        <a:xfrm>
          <a:off x="817946" y="51511"/>
          <a:ext cx="3740505" cy="3740505"/>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6E1E-2FB8-42B8-BC18-C70FC8FAAD10}">
      <dsp:nvSpPr>
        <dsp:cNvPr id="0" name=""/>
        <dsp:cNvSpPr/>
      </dsp:nvSpPr>
      <dsp:spPr>
        <a:xfrm>
          <a:off x="749122" y="170172"/>
          <a:ext cx="3740505" cy="3740505"/>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8395D-8E6D-4A46-8E83-C5CF07CE07AB}">
      <dsp:nvSpPr>
        <dsp:cNvPr id="0" name=""/>
        <dsp:cNvSpPr/>
      </dsp:nvSpPr>
      <dsp:spPr>
        <a:xfrm>
          <a:off x="680297" y="51511"/>
          <a:ext cx="3740505" cy="3740505"/>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7E71-EFE7-4F85-B95D-6CA021603224}">
      <dsp:nvSpPr>
        <dsp:cNvPr id="0" name=""/>
        <dsp:cNvSpPr/>
      </dsp:nvSpPr>
      <dsp:spPr>
        <a:xfrm>
          <a:off x="1023716" y="257555"/>
          <a:ext cx="3328416" cy="3328416"/>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Market doesn’t have way to compare to other choices</a:t>
          </a:r>
        </a:p>
      </dsp:txBody>
      <dsp:txXfrm>
        <a:off x="2777871" y="962863"/>
        <a:ext cx="1188720" cy="990600"/>
      </dsp:txXfrm>
    </dsp:sp>
    <dsp:sp modelId="{D35CCE98-AE64-4F08-813B-231319E14FBB}">
      <dsp:nvSpPr>
        <dsp:cNvPr id="0" name=""/>
        <dsp:cNvSpPr/>
      </dsp:nvSpPr>
      <dsp:spPr>
        <a:xfrm>
          <a:off x="955167" y="376427"/>
          <a:ext cx="3328416" cy="3328416"/>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Nothing</a:t>
          </a:r>
        </a:p>
      </dsp:txBody>
      <dsp:txXfrm>
        <a:off x="1747647" y="2535936"/>
        <a:ext cx="1783080" cy="871728"/>
      </dsp:txXfrm>
    </dsp:sp>
    <dsp:sp modelId="{944460C1-E565-4D3E-8011-3F54803BB368}">
      <dsp:nvSpPr>
        <dsp:cNvPr id="0" name=""/>
        <dsp:cNvSpPr/>
      </dsp:nvSpPr>
      <dsp:spPr>
        <a:xfrm>
          <a:off x="886617" y="257555"/>
          <a:ext cx="3328416" cy="3328416"/>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Un-auditable, company specific claims</a:t>
          </a:r>
        </a:p>
      </dsp:txBody>
      <dsp:txXfrm>
        <a:off x="1272159" y="962863"/>
        <a:ext cx="1188720" cy="990600"/>
      </dsp:txXfrm>
    </dsp:sp>
    <dsp:sp modelId="{2016CF80-1704-420D-9534-51333A9D39E1}">
      <dsp:nvSpPr>
        <dsp:cNvPr id="0" name=""/>
        <dsp:cNvSpPr/>
      </dsp:nvSpPr>
      <dsp:spPr>
        <a:xfrm>
          <a:off x="817946" y="51511"/>
          <a:ext cx="3740505" cy="374050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C0B25-61ED-4604-97AE-5837EF05097B}">
      <dsp:nvSpPr>
        <dsp:cNvPr id="0" name=""/>
        <dsp:cNvSpPr/>
      </dsp:nvSpPr>
      <dsp:spPr>
        <a:xfrm>
          <a:off x="749122" y="170172"/>
          <a:ext cx="3740505" cy="374050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A2DB6-2DB8-4922-ABD0-136F46D2B4E1}">
      <dsp:nvSpPr>
        <dsp:cNvPr id="0" name=""/>
        <dsp:cNvSpPr/>
      </dsp:nvSpPr>
      <dsp:spPr>
        <a:xfrm>
          <a:off x="680297" y="51511"/>
          <a:ext cx="3740505" cy="374050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1771D-42F6-4CE9-9408-43A21B6A0AB4}">
      <dsp:nvSpPr>
        <dsp:cNvPr id="0" name=""/>
        <dsp:cNvSpPr/>
      </dsp:nvSpPr>
      <dsp:spPr>
        <a:xfrm>
          <a:off x="1195790" y="300848"/>
          <a:ext cx="3887882" cy="3887882"/>
        </a:xfrm>
        <a:prstGeom prst="pie">
          <a:avLst>
            <a:gd name="adj1" fmla="val 16200000"/>
            <a:gd name="adj2" fmla="val 18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Market understands advantage</a:t>
          </a:r>
        </a:p>
      </dsp:txBody>
      <dsp:txXfrm>
        <a:off x="3244797" y="1124708"/>
        <a:ext cx="1388529" cy="1157107"/>
      </dsp:txXfrm>
    </dsp:sp>
    <dsp:sp modelId="{CD65E566-C777-43D2-9E46-15DE1FB7FE30}">
      <dsp:nvSpPr>
        <dsp:cNvPr id="0" name=""/>
        <dsp:cNvSpPr/>
      </dsp:nvSpPr>
      <dsp:spPr>
        <a:xfrm>
          <a:off x="1115719" y="439701"/>
          <a:ext cx="3887882" cy="3887882"/>
        </a:xfrm>
        <a:prstGeom prst="pie">
          <a:avLst>
            <a:gd name="adj1" fmla="val 1800000"/>
            <a:gd name="adj2" fmla="val 90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Market rewards</a:t>
          </a:r>
        </a:p>
      </dsp:txBody>
      <dsp:txXfrm>
        <a:off x="2041405" y="2962196"/>
        <a:ext cx="2082794" cy="1018255"/>
      </dsp:txXfrm>
    </dsp:sp>
    <dsp:sp modelId="{B1AA6156-6E8F-4D12-A854-4E6A4AEFA4FB}">
      <dsp:nvSpPr>
        <dsp:cNvPr id="0" name=""/>
        <dsp:cNvSpPr/>
      </dsp:nvSpPr>
      <dsp:spPr>
        <a:xfrm>
          <a:off x="1035647" y="300848"/>
          <a:ext cx="3887882" cy="3887882"/>
        </a:xfrm>
        <a:prstGeom prst="pie">
          <a:avLst>
            <a:gd name="adj1" fmla="val 900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Company creates advantage</a:t>
          </a:r>
        </a:p>
      </dsp:txBody>
      <dsp:txXfrm>
        <a:off x="1485993" y="1124708"/>
        <a:ext cx="1388529" cy="1157107"/>
      </dsp:txXfrm>
    </dsp:sp>
    <dsp:sp modelId="{B49A36D3-D595-4749-B013-5B69D544C9C4}">
      <dsp:nvSpPr>
        <dsp:cNvPr id="0" name=""/>
        <dsp:cNvSpPr/>
      </dsp:nvSpPr>
      <dsp:spPr>
        <a:xfrm>
          <a:off x="955433" y="60169"/>
          <a:ext cx="4369239" cy="4369239"/>
        </a:xfrm>
        <a:prstGeom prst="circularArrow">
          <a:avLst>
            <a:gd name="adj1" fmla="val 5085"/>
            <a:gd name="adj2" fmla="val 327528"/>
            <a:gd name="adj3" fmla="val 1472472"/>
            <a:gd name="adj4" fmla="val 1619943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5A6E1E-2FB8-42B8-BC18-C70FC8FAAD10}">
      <dsp:nvSpPr>
        <dsp:cNvPr id="0" name=""/>
        <dsp:cNvSpPr/>
      </dsp:nvSpPr>
      <dsp:spPr>
        <a:xfrm>
          <a:off x="875040" y="198776"/>
          <a:ext cx="4369239" cy="4369239"/>
        </a:xfrm>
        <a:prstGeom prst="circularArrow">
          <a:avLst>
            <a:gd name="adj1" fmla="val 5085"/>
            <a:gd name="adj2" fmla="val 327528"/>
            <a:gd name="adj3" fmla="val 8671970"/>
            <a:gd name="adj4" fmla="val 1800502"/>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8395D-8E6D-4A46-8E83-C5CF07CE07AB}">
      <dsp:nvSpPr>
        <dsp:cNvPr id="0" name=""/>
        <dsp:cNvSpPr/>
      </dsp:nvSpPr>
      <dsp:spPr>
        <a:xfrm>
          <a:off x="794647" y="60169"/>
          <a:ext cx="4369239" cy="4369239"/>
        </a:xfrm>
        <a:prstGeom prst="circularArrow">
          <a:avLst>
            <a:gd name="adj1" fmla="val 5085"/>
            <a:gd name="adj2" fmla="val 327528"/>
            <a:gd name="adj3" fmla="val 15873039"/>
            <a:gd name="adj4" fmla="val 90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AAFC-1CC7-440B-B565-10A538E8C88B}">
      <dsp:nvSpPr>
        <dsp:cNvPr id="0" name=""/>
        <dsp:cNvSpPr/>
      </dsp:nvSpPr>
      <dsp:spPr>
        <a:xfrm>
          <a:off x="1421931" y="757846"/>
          <a:ext cx="1887967" cy="1887967"/>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Universal, Standardized, Trusted, Transactional Data</a:t>
          </a:r>
        </a:p>
      </dsp:txBody>
      <dsp:txXfrm>
        <a:off x="1698417" y="1034332"/>
        <a:ext cx="1334995" cy="1334995"/>
      </dsp:txXfrm>
    </dsp:sp>
    <dsp:sp modelId="{66C01C8C-F77F-4ECD-B754-ADBAABFEB851}">
      <dsp:nvSpPr>
        <dsp:cNvPr id="0" name=""/>
        <dsp:cNvSpPr/>
      </dsp:nvSpPr>
      <dsp:spPr>
        <a:xfrm>
          <a:off x="1893923" y="336"/>
          <a:ext cx="943983" cy="943983"/>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Tax</a:t>
          </a:r>
          <a:endParaRPr lang="en-US" sz="900" kern="1200">
            <a:solidFill>
              <a:schemeClr val="bg1"/>
            </a:solidFill>
          </a:endParaRPr>
        </a:p>
      </dsp:txBody>
      <dsp:txXfrm>
        <a:off x="2032166" y="138579"/>
        <a:ext cx="667497" cy="667497"/>
      </dsp:txXfrm>
    </dsp:sp>
    <dsp:sp modelId="{8211DB1A-E538-468D-9A0B-032E0A18AE40}">
      <dsp:nvSpPr>
        <dsp:cNvPr id="0" name=""/>
        <dsp:cNvSpPr/>
      </dsp:nvSpPr>
      <dsp:spPr>
        <a:xfrm>
          <a:off x="3123424" y="1229838"/>
          <a:ext cx="943983" cy="943983"/>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Collaboration</a:t>
          </a:r>
        </a:p>
      </dsp:txBody>
      <dsp:txXfrm>
        <a:off x="3261667" y="1368081"/>
        <a:ext cx="667497" cy="667497"/>
      </dsp:txXfrm>
    </dsp:sp>
    <dsp:sp modelId="{3E0592EA-951D-46CB-AFCD-962BC9B68687}">
      <dsp:nvSpPr>
        <dsp:cNvPr id="0" name=""/>
        <dsp:cNvSpPr/>
      </dsp:nvSpPr>
      <dsp:spPr>
        <a:xfrm>
          <a:off x="1893923" y="2459339"/>
          <a:ext cx="943983" cy="943983"/>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chemeClr val="bg1"/>
              </a:solidFill>
            </a:rPr>
            <a:t>Sustainability</a:t>
          </a:r>
        </a:p>
      </dsp:txBody>
      <dsp:txXfrm>
        <a:off x="2032166" y="2597582"/>
        <a:ext cx="667497" cy="667497"/>
      </dsp:txXfrm>
    </dsp:sp>
    <dsp:sp modelId="{9ACE7961-A5F3-442C-A693-D707CC85C9C2}">
      <dsp:nvSpPr>
        <dsp:cNvPr id="0" name=""/>
        <dsp:cNvSpPr/>
      </dsp:nvSpPr>
      <dsp:spPr>
        <a:xfrm>
          <a:off x="664421" y="1229838"/>
          <a:ext cx="943983" cy="943983"/>
        </a:xfrm>
        <a:prstGeom prst="ellipse">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AI</a:t>
          </a:r>
        </a:p>
      </dsp:txBody>
      <dsp:txXfrm>
        <a:off x="802664" y="1368081"/>
        <a:ext cx="667497" cy="6674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BEAA1-F632-4D1D-8AA7-199E42381B4B}">
      <dsp:nvSpPr>
        <dsp:cNvPr id="0" name=""/>
        <dsp:cNvSpPr/>
      </dsp:nvSpPr>
      <dsp:spPr>
        <a:xfrm>
          <a:off x="0" y="788023"/>
          <a:ext cx="7559504" cy="14449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Briefly, what the project aims to do </a:t>
          </a:r>
          <a:endParaRPr lang="en-US" sz="3600" kern="1200" dirty="0"/>
        </a:p>
      </dsp:txBody>
      <dsp:txXfrm>
        <a:off x="70537" y="858560"/>
        <a:ext cx="7418430" cy="1303875"/>
      </dsp:txXfrm>
    </dsp:sp>
    <dsp:sp modelId="{CBCED87E-6FBA-4885-8174-20DCA37783A0}">
      <dsp:nvSpPr>
        <dsp:cNvPr id="0" name=""/>
        <dsp:cNvSpPr/>
      </dsp:nvSpPr>
      <dsp:spPr>
        <a:xfrm>
          <a:off x="0" y="2420173"/>
          <a:ext cx="7559504" cy="14449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Steps taken to get project off the ground</a:t>
          </a:r>
          <a:endParaRPr lang="en-US" sz="3600" kern="1200" dirty="0"/>
        </a:p>
      </dsp:txBody>
      <dsp:txXfrm>
        <a:off x="70537" y="2490710"/>
        <a:ext cx="7418430" cy="1303875"/>
      </dsp:txXfrm>
    </dsp:sp>
    <dsp:sp modelId="{A5A0DB4B-825F-46B9-B150-5DC9803462FE}">
      <dsp:nvSpPr>
        <dsp:cNvPr id="0" name=""/>
        <dsp:cNvSpPr/>
      </dsp:nvSpPr>
      <dsp:spPr>
        <a:xfrm>
          <a:off x="0" y="4052323"/>
          <a:ext cx="7559504" cy="14449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Where things stand (at 8 March 2024) </a:t>
          </a:r>
          <a:endParaRPr lang="en-US" sz="3600" kern="1200" dirty="0"/>
        </a:p>
      </dsp:txBody>
      <dsp:txXfrm>
        <a:off x="70537" y="4122860"/>
        <a:ext cx="7418430" cy="1303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BC05-8A26-49D3-BE25-35FCD4C6E965}">
      <dsp:nvSpPr>
        <dsp:cNvPr id="0" name=""/>
        <dsp:cNvSpPr/>
      </dsp:nvSpPr>
      <dsp:spPr>
        <a:xfrm>
          <a:off x="1318300" y="816683"/>
          <a:ext cx="1050533"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104F7D-B180-44F4-B6CE-8D23F517C22C}">
      <dsp:nvSpPr>
        <dsp:cNvPr id="0" name=""/>
        <dsp:cNvSpPr/>
      </dsp:nvSpPr>
      <dsp:spPr>
        <a:xfrm>
          <a:off x="2431865" y="728385"/>
          <a:ext cx="120811" cy="227084"/>
        </a:xfrm>
        <a:prstGeom prst="chevron">
          <a:avLst>
            <a:gd name="adj" fmla="val 90000"/>
          </a:avLst>
        </a:prstGeom>
        <a:solidFill>
          <a:schemeClr val="accent5">
            <a:tint val="40000"/>
            <a:alpha val="90000"/>
            <a:hueOff val="-612706"/>
            <a:satOff val="-2076"/>
            <a:lumOff val="-266"/>
            <a:alphaOff val="0"/>
          </a:schemeClr>
        </a:solidFill>
        <a:ln w="12700" cap="flat" cmpd="sng" algn="ctr">
          <a:solidFill>
            <a:schemeClr val="accent5">
              <a:tint val="40000"/>
              <a:alpha val="90000"/>
              <a:hueOff val="-612706"/>
              <a:satOff val="-2076"/>
              <a:lumOff val="-26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C829A9-5837-4C52-93F0-A11E759487EC}">
      <dsp:nvSpPr>
        <dsp:cNvPr id="0" name=""/>
        <dsp:cNvSpPr/>
      </dsp:nvSpPr>
      <dsp:spPr>
        <a:xfrm>
          <a:off x="638845" y="268581"/>
          <a:ext cx="1096277" cy="1096277"/>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799391" y="429127"/>
        <a:ext cx="775185" cy="775185"/>
      </dsp:txXfrm>
    </dsp:sp>
    <dsp:sp modelId="{C4211FE2-F25D-45B2-8B26-6C19736111CD}">
      <dsp:nvSpPr>
        <dsp:cNvPr id="0" name=""/>
        <dsp:cNvSpPr/>
      </dsp:nvSpPr>
      <dsp:spPr>
        <a:xfrm>
          <a:off x="5134" y="1530455"/>
          <a:ext cx="2363699" cy="2149874"/>
        </a:xfrm>
        <a:prstGeom prst="upArrowCallout">
          <a:avLst>
            <a:gd name="adj1" fmla="val 50000"/>
            <a:gd name="adj2" fmla="val 20000"/>
            <a:gd name="adj3" fmla="val 20000"/>
            <a:gd name="adj4" fmla="val 100000"/>
          </a:avLst>
        </a:prstGeom>
        <a:solidFill>
          <a:schemeClr val="accent5">
            <a:tint val="40000"/>
            <a:alpha val="90000"/>
            <a:hueOff val="-1225411"/>
            <a:satOff val="-4151"/>
            <a:lumOff val="-532"/>
            <a:alphaOff val="0"/>
          </a:schemeClr>
        </a:solidFill>
        <a:ln w="12700" cap="flat" cmpd="sng" algn="ctr">
          <a:solidFill>
            <a:schemeClr val="accent5">
              <a:tint val="40000"/>
              <a:alpha val="90000"/>
              <a:hueOff val="-1225411"/>
              <a:satOff val="-4151"/>
              <a:lumOff val="-5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800100">
            <a:lnSpc>
              <a:spcPct val="90000"/>
            </a:lnSpc>
            <a:spcBef>
              <a:spcPct val="0"/>
            </a:spcBef>
            <a:spcAft>
              <a:spcPct val="35000"/>
            </a:spcAft>
            <a:buNone/>
          </a:pPr>
          <a:r>
            <a:rPr lang="en-GB" sz="1800" b="1" kern="1200" dirty="0"/>
            <a:t>Approached company </a:t>
          </a:r>
        </a:p>
        <a:p>
          <a:pPr marL="0" lvl="0" indent="0" algn="l" defTabSz="800100">
            <a:lnSpc>
              <a:spcPct val="90000"/>
            </a:lnSpc>
            <a:spcBef>
              <a:spcPct val="0"/>
            </a:spcBef>
            <a:spcAft>
              <a:spcPct val="35000"/>
            </a:spcAft>
            <a:buNone/>
          </a:pPr>
          <a:r>
            <a:rPr lang="en-GB" sz="1800" kern="1200" dirty="0"/>
            <a:t>Asked company to participate? They said yes.  </a:t>
          </a:r>
          <a:endParaRPr lang="en-US" sz="1800" kern="1200" dirty="0"/>
        </a:p>
      </dsp:txBody>
      <dsp:txXfrm>
        <a:off x="5134" y="1960430"/>
        <a:ext cx="2363699" cy="1719899"/>
      </dsp:txXfrm>
    </dsp:sp>
    <dsp:sp modelId="{BE835387-DE81-4F7B-A068-C7A14CBA1F58}">
      <dsp:nvSpPr>
        <dsp:cNvPr id="0" name=""/>
        <dsp:cNvSpPr/>
      </dsp:nvSpPr>
      <dsp:spPr>
        <a:xfrm>
          <a:off x="2631467" y="816647"/>
          <a:ext cx="2363699" cy="71"/>
        </a:xfrm>
        <a:prstGeom prst="rect">
          <a:avLst/>
        </a:prstGeom>
        <a:solidFill>
          <a:schemeClr val="accent5">
            <a:tint val="40000"/>
            <a:alpha val="90000"/>
            <a:hueOff val="-1838117"/>
            <a:satOff val="-6227"/>
            <a:lumOff val="-799"/>
            <a:alphaOff val="0"/>
          </a:schemeClr>
        </a:solidFill>
        <a:ln w="12700" cap="flat" cmpd="sng" algn="ctr">
          <a:solidFill>
            <a:schemeClr val="accent5">
              <a:tint val="40000"/>
              <a:alpha val="90000"/>
              <a:hueOff val="-1838117"/>
              <a:satOff val="-6227"/>
              <a:lumOff val="-79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91E10D-9E75-46A3-BC70-AAE90B1D85B3}">
      <dsp:nvSpPr>
        <dsp:cNvPr id="0" name=""/>
        <dsp:cNvSpPr/>
      </dsp:nvSpPr>
      <dsp:spPr>
        <a:xfrm>
          <a:off x="5058198" y="728352"/>
          <a:ext cx="120811" cy="227130"/>
        </a:xfrm>
        <a:prstGeom prst="chevron">
          <a:avLst>
            <a:gd name="adj" fmla="val 90000"/>
          </a:avLst>
        </a:prstGeom>
        <a:solidFill>
          <a:schemeClr val="accent5">
            <a:tint val="40000"/>
            <a:alpha val="90000"/>
            <a:hueOff val="-2450823"/>
            <a:satOff val="-8303"/>
            <a:lumOff val="-1065"/>
            <a:alphaOff val="0"/>
          </a:schemeClr>
        </a:solidFill>
        <a:ln w="12700" cap="flat" cmpd="sng" algn="ctr">
          <a:solidFill>
            <a:schemeClr val="accent5">
              <a:tint val="40000"/>
              <a:alpha val="90000"/>
              <a:hueOff val="-2450823"/>
              <a:satOff val="-8303"/>
              <a:lumOff val="-10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386B1-2219-4618-9C37-0900279A2850}">
      <dsp:nvSpPr>
        <dsp:cNvPr id="0" name=""/>
        <dsp:cNvSpPr/>
      </dsp:nvSpPr>
      <dsp:spPr>
        <a:xfrm>
          <a:off x="3265178" y="268545"/>
          <a:ext cx="1096277" cy="1096277"/>
        </a:xfrm>
        <a:prstGeom prst="ellips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25724" y="429091"/>
        <a:ext cx="775185" cy="775185"/>
      </dsp:txXfrm>
    </dsp:sp>
    <dsp:sp modelId="{BEB5A137-2B0E-4600-AD96-F88FFDE7AF84}">
      <dsp:nvSpPr>
        <dsp:cNvPr id="0" name=""/>
        <dsp:cNvSpPr/>
      </dsp:nvSpPr>
      <dsp:spPr>
        <a:xfrm>
          <a:off x="2631467" y="1530417"/>
          <a:ext cx="2363699" cy="2149874"/>
        </a:xfrm>
        <a:prstGeom prst="upArrowCallout">
          <a:avLst>
            <a:gd name="adj1" fmla="val 50000"/>
            <a:gd name="adj2" fmla="val 20000"/>
            <a:gd name="adj3" fmla="val 20000"/>
            <a:gd name="adj4" fmla="val 100000"/>
          </a:avLst>
        </a:prstGeom>
        <a:solidFill>
          <a:schemeClr val="accent5">
            <a:tint val="40000"/>
            <a:alpha val="90000"/>
            <a:hueOff val="-3063528"/>
            <a:satOff val="-10378"/>
            <a:lumOff val="-1331"/>
            <a:alphaOff val="0"/>
          </a:schemeClr>
        </a:solidFill>
        <a:ln w="12700" cap="flat" cmpd="sng" algn="ctr">
          <a:solidFill>
            <a:schemeClr val="accent5">
              <a:tint val="40000"/>
              <a:alpha val="90000"/>
              <a:hueOff val="-3063528"/>
              <a:satOff val="-10378"/>
              <a:lumOff val="-13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889000">
            <a:lnSpc>
              <a:spcPct val="90000"/>
            </a:lnSpc>
            <a:spcBef>
              <a:spcPct val="0"/>
            </a:spcBef>
            <a:spcAft>
              <a:spcPct val="35000"/>
            </a:spcAft>
            <a:buNone/>
          </a:pPr>
          <a:r>
            <a:rPr lang="en-GB" sz="2000" b="1" kern="1200" dirty="0"/>
            <a:t>Define data set(s)</a:t>
          </a:r>
          <a:endParaRPr lang="en-US" sz="2000" b="1" kern="1200" dirty="0"/>
        </a:p>
        <a:p>
          <a:pPr marL="114300" lvl="1" indent="-114300" algn="l" defTabSz="622300">
            <a:lnSpc>
              <a:spcPct val="90000"/>
            </a:lnSpc>
            <a:spcBef>
              <a:spcPct val="0"/>
            </a:spcBef>
            <a:spcAft>
              <a:spcPct val="15000"/>
            </a:spcAft>
            <a:buChar char="•"/>
          </a:pPr>
          <a:r>
            <a:rPr lang="en-GB" sz="1400" kern="1200" dirty="0"/>
            <a:t>sensitive / personal data – excluded from first set of data</a:t>
          </a:r>
          <a:endParaRPr lang="en-US" sz="1400" kern="1200" dirty="0"/>
        </a:p>
        <a:p>
          <a:pPr marL="114300" lvl="1" indent="-114300" algn="l" defTabSz="622300">
            <a:lnSpc>
              <a:spcPct val="90000"/>
            </a:lnSpc>
            <a:spcBef>
              <a:spcPct val="0"/>
            </a:spcBef>
            <a:spcAft>
              <a:spcPct val="15000"/>
            </a:spcAft>
            <a:buChar char="•"/>
          </a:pPr>
          <a:r>
            <a:rPr lang="en-US" sz="1400" kern="1200" dirty="0"/>
            <a:t>Focus on Carbon (procurement)</a:t>
          </a:r>
        </a:p>
      </dsp:txBody>
      <dsp:txXfrm>
        <a:off x="2631467" y="1960392"/>
        <a:ext cx="2363699" cy="1719899"/>
      </dsp:txXfrm>
    </dsp:sp>
    <dsp:sp modelId="{2888E390-E28D-4D74-A1D9-B388BF0BE6E6}">
      <dsp:nvSpPr>
        <dsp:cNvPr id="0" name=""/>
        <dsp:cNvSpPr/>
      </dsp:nvSpPr>
      <dsp:spPr>
        <a:xfrm>
          <a:off x="5257800" y="816664"/>
          <a:ext cx="2363699" cy="72"/>
        </a:xfrm>
        <a:prstGeom prst="rect">
          <a:avLst/>
        </a:prstGeom>
        <a:solidFill>
          <a:schemeClr val="accent5">
            <a:tint val="40000"/>
            <a:alpha val="90000"/>
            <a:hueOff val="-3676234"/>
            <a:satOff val="-12454"/>
            <a:lumOff val="-1597"/>
            <a:alphaOff val="0"/>
          </a:schemeClr>
        </a:solidFill>
        <a:ln w="12700" cap="flat" cmpd="sng" algn="ctr">
          <a:solidFill>
            <a:schemeClr val="accent5">
              <a:tint val="40000"/>
              <a:alpha val="90000"/>
              <a:hueOff val="-3676234"/>
              <a:satOff val="-12454"/>
              <a:lumOff val="-1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27F6F-2E5C-4AED-B9BA-75FF12B7003C}">
      <dsp:nvSpPr>
        <dsp:cNvPr id="0" name=""/>
        <dsp:cNvSpPr/>
      </dsp:nvSpPr>
      <dsp:spPr>
        <a:xfrm>
          <a:off x="7684531" y="728366"/>
          <a:ext cx="120811" cy="227143"/>
        </a:xfrm>
        <a:prstGeom prst="chevron">
          <a:avLst>
            <a:gd name="adj" fmla="val 90000"/>
          </a:avLst>
        </a:prstGeom>
        <a:solidFill>
          <a:schemeClr val="accent5">
            <a:tint val="40000"/>
            <a:alpha val="90000"/>
            <a:hueOff val="-4288939"/>
            <a:satOff val="-14529"/>
            <a:lumOff val="-1863"/>
            <a:alphaOff val="0"/>
          </a:schemeClr>
        </a:solidFill>
        <a:ln w="12700" cap="flat" cmpd="sng" algn="ctr">
          <a:solidFill>
            <a:schemeClr val="accent5">
              <a:tint val="40000"/>
              <a:alpha val="90000"/>
              <a:hueOff val="-4288939"/>
              <a:satOff val="-14529"/>
              <a:lumOff val="-18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D4651-968E-4DA1-A975-82DE45C2C392}">
      <dsp:nvSpPr>
        <dsp:cNvPr id="0" name=""/>
        <dsp:cNvSpPr/>
      </dsp:nvSpPr>
      <dsp:spPr>
        <a:xfrm>
          <a:off x="5891511" y="268561"/>
          <a:ext cx="1096277" cy="1096277"/>
        </a:xfrm>
        <a:prstGeom prst="ellips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52057" y="429107"/>
        <a:ext cx="775185" cy="775185"/>
      </dsp:txXfrm>
    </dsp:sp>
    <dsp:sp modelId="{E8ED54B1-EE1E-49D9-9B04-4C1A1294B382}">
      <dsp:nvSpPr>
        <dsp:cNvPr id="0" name=""/>
        <dsp:cNvSpPr/>
      </dsp:nvSpPr>
      <dsp:spPr>
        <a:xfrm>
          <a:off x="5257800" y="1530455"/>
          <a:ext cx="2363699" cy="2149874"/>
        </a:xfrm>
        <a:prstGeom prst="upArrowCallout">
          <a:avLst>
            <a:gd name="adj1" fmla="val 50000"/>
            <a:gd name="adj2" fmla="val 20000"/>
            <a:gd name="adj3" fmla="val 20000"/>
            <a:gd name="adj4" fmla="val 100000"/>
          </a:avLst>
        </a:prstGeom>
        <a:solidFill>
          <a:schemeClr val="accent5">
            <a:tint val="40000"/>
            <a:alpha val="90000"/>
            <a:hueOff val="-4901646"/>
            <a:satOff val="-16605"/>
            <a:lumOff val="-2129"/>
            <a:alphaOff val="0"/>
          </a:schemeClr>
        </a:solidFill>
        <a:ln w="12700" cap="flat" cmpd="sng" algn="ctr">
          <a:solidFill>
            <a:schemeClr val="accent5">
              <a:tint val="40000"/>
              <a:alpha val="90000"/>
              <a:hueOff val="-4901646"/>
              <a:satOff val="-16605"/>
              <a:lumOff val="-21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622300">
            <a:lnSpc>
              <a:spcPct val="90000"/>
            </a:lnSpc>
            <a:spcBef>
              <a:spcPct val="0"/>
            </a:spcBef>
            <a:spcAft>
              <a:spcPct val="35000"/>
            </a:spcAft>
            <a:buNone/>
          </a:pPr>
          <a:r>
            <a:rPr lang="en-GB" sz="1400" b="1" kern="1200" dirty="0"/>
            <a:t>Determine how to anonymise, encrypt data</a:t>
          </a:r>
          <a:endParaRPr lang="en-US" sz="1400" b="1" kern="1200" dirty="0"/>
        </a:p>
        <a:p>
          <a:pPr marL="114300" lvl="1" indent="-114300" algn="l" defTabSz="622300">
            <a:lnSpc>
              <a:spcPct val="90000"/>
            </a:lnSpc>
            <a:spcBef>
              <a:spcPct val="0"/>
            </a:spcBef>
            <a:spcAft>
              <a:spcPct val="15000"/>
            </a:spcAft>
            <a:buChar char="•"/>
          </a:pPr>
          <a:r>
            <a:rPr lang="en-GB" sz="1400" kern="1200" dirty="0"/>
            <a:t>For sensitive / personal data protection</a:t>
          </a:r>
          <a:endParaRPr lang="en-US" sz="1400" kern="1200" dirty="0"/>
        </a:p>
        <a:p>
          <a:pPr marL="114300" lvl="1" indent="-114300" algn="l" defTabSz="622300">
            <a:lnSpc>
              <a:spcPct val="90000"/>
            </a:lnSpc>
            <a:spcBef>
              <a:spcPct val="0"/>
            </a:spcBef>
            <a:spcAft>
              <a:spcPct val="15000"/>
            </a:spcAft>
            <a:buChar char="•"/>
          </a:pPr>
          <a:r>
            <a:rPr lang="en-GB" sz="1400" kern="1200" dirty="0"/>
            <a:t>For transferring data to examination location</a:t>
          </a:r>
          <a:endParaRPr lang="en-US" sz="1400" kern="1200" dirty="0"/>
        </a:p>
      </dsp:txBody>
      <dsp:txXfrm>
        <a:off x="5257800" y="1960430"/>
        <a:ext cx="2363699" cy="1719899"/>
      </dsp:txXfrm>
    </dsp:sp>
    <dsp:sp modelId="{76FCF5A7-5ED1-4B35-A61F-5EFC3E1FB49A}">
      <dsp:nvSpPr>
        <dsp:cNvPr id="0" name=""/>
        <dsp:cNvSpPr/>
      </dsp:nvSpPr>
      <dsp:spPr>
        <a:xfrm>
          <a:off x="7884132" y="816664"/>
          <a:ext cx="1181849" cy="72"/>
        </a:xfrm>
        <a:prstGeom prst="rect">
          <a:avLst/>
        </a:prstGeom>
        <a:solidFill>
          <a:schemeClr val="accent5">
            <a:tint val="40000"/>
            <a:alpha val="90000"/>
            <a:hueOff val="-5514351"/>
            <a:satOff val="-18681"/>
            <a:lumOff val="-2396"/>
            <a:alphaOff val="0"/>
          </a:schemeClr>
        </a:solidFill>
        <a:ln w="12700" cap="flat" cmpd="sng" algn="ctr">
          <a:solidFill>
            <a:schemeClr val="accent5">
              <a:tint val="40000"/>
              <a:alpha val="90000"/>
              <a:hueOff val="-5514351"/>
              <a:satOff val="-18681"/>
              <a:lumOff val="-23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0807F2-2652-4122-9A4D-9AC14C48D48A}">
      <dsp:nvSpPr>
        <dsp:cNvPr id="0" name=""/>
        <dsp:cNvSpPr/>
      </dsp:nvSpPr>
      <dsp:spPr>
        <a:xfrm>
          <a:off x="8517843" y="268561"/>
          <a:ext cx="1096277" cy="1096277"/>
        </a:xfrm>
        <a:prstGeom prst="ellips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678389" y="429107"/>
        <a:ext cx="775185" cy="775185"/>
      </dsp:txXfrm>
    </dsp:sp>
    <dsp:sp modelId="{7D3461DC-F131-4CBF-8536-34574402DF4E}">
      <dsp:nvSpPr>
        <dsp:cNvPr id="0" name=""/>
        <dsp:cNvSpPr/>
      </dsp:nvSpPr>
      <dsp:spPr>
        <a:xfrm>
          <a:off x="7884132" y="1530455"/>
          <a:ext cx="2363699" cy="2149874"/>
        </a:xfrm>
        <a:prstGeom prst="upArrowCallout">
          <a:avLst>
            <a:gd name="adj1" fmla="val 50000"/>
            <a:gd name="adj2" fmla="val 20000"/>
            <a:gd name="adj3" fmla="val 20000"/>
            <a:gd name="adj4" fmla="val 10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711200">
            <a:lnSpc>
              <a:spcPct val="90000"/>
            </a:lnSpc>
            <a:spcBef>
              <a:spcPct val="0"/>
            </a:spcBef>
            <a:spcAft>
              <a:spcPct val="35000"/>
            </a:spcAft>
            <a:buNone/>
          </a:pPr>
          <a:r>
            <a:rPr lang="en-GB" sz="1600" b="1" kern="1200" dirty="0"/>
            <a:t>Determine how data will be examined</a:t>
          </a:r>
          <a:endParaRPr lang="en-US" sz="1600" b="1" kern="1200" dirty="0"/>
        </a:p>
        <a:p>
          <a:pPr marL="114300" lvl="1" indent="-114300" algn="l" defTabSz="622300">
            <a:lnSpc>
              <a:spcPct val="90000"/>
            </a:lnSpc>
            <a:spcBef>
              <a:spcPct val="0"/>
            </a:spcBef>
            <a:spcAft>
              <a:spcPct val="15000"/>
            </a:spcAft>
            <a:buChar char="•"/>
          </a:pPr>
          <a:r>
            <a:rPr lang="en-GB" sz="1400" kern="1200" dirty="0"/>
            <a:t>By whom</a:t>
          </a:r>
          <a:endParaRPr lang="en-US" sz="1400" kern="1200" dirty="0"/>
        </a:p>
        <a:p>
          <a:pPr marL="114300" lvl="1" indent="-114300" algn="l" defTabSz="622300">
            <a:lnSpc>
              <a:spcPct val="90000"/>
            </a:lnSpc>
            <a:spcBef>
              <a:spcPct val="0"/>
            </a:spcBef>
            <a:spcAft>
              <a:spcPct val="15000"/>
            </a:spcAft>
            <a:buChar char="•"/>
          </a:pPr>
          <a:r>
            <a:rPr lang="en-GB" sz="1400" kern="1200" dirty="0"/>
            <a:t>From which location</a:t>
          </a:r>
          <a:endParaRPr lang="en-US" sz="1400" kern="1200" dirty="0"/>
        </a:p>
        <a:p>
          <a:pPr marL="114300" lvl="1" indent="-114300" algn="l" defTabSz="622300">
            <a:lnSpc>
              <a:spcPct val="90000"/>
            </a:lnSpc>
            <a:spcBef>
              <a:spcPct val="0"/>
            </a:spcBef>
            <a:spcAft>
              <a:spcPct val="15000"/>
            </a:spcAft>
            <a:buChar char="•"/>
          </a:pPr>
          <a:r>
            <a:rPr lang="en-GB" sz="1400" kern="1200" dirty="0"/>
            <a:t>Using which algorithms</a:t>
          </a:r>
          <a:endParaRPr lang="en-US" sz="1400" kern="1200" dirty="0"/>
        </a:p>
      </dsp:txBody>
      <dsp:txXfrm>
        <a:off x="7884132" y="1960430"/>
        <a:ext cx="2363699" cy="17198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83554-352A-4A62-8A60-EA251D67D1F3}">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2CF24-2C62-407E-80C7-DE608187DC7D}">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9BA7EB-D091-400F-B4BE-AABE3649BFDF}">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t>Approach beta customer vendors to get chain of data</a:t>
          </a:r>
          <a:endParaRPr lang="en-US" sz="2400" kern="1200" dirty="0"/>
        </a:p>
      </dsp:txBody>
      <dsp:txXfrm>
        <a:off x="1948202" y="368029"/>
        <a:ext cx="3233964" cy="1371985"/>
      </dsp:txXfrm>
    </dsp:sp>
    <dsp:sp modelId="{FAB6A222-E221-43F5-8A7A-BFCF0E2B2D16}">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19FC4-74C1-4446-9E35-4A266321846C}">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942D8C-DBE7-44F6-9025-0C1C8325D125}">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accent6">
                  <a:lumMod val="50000"/>
                </a:schemeClr>
              </a:solidFill>
            </a:rPr>
            <a:t>Bring in carbon counting vendors</a:t>
          </a:r>
          <a:endParaRPr lang="en-US" sz="2400" kern="1200" dirty="0">
            <a:solidFill>
              <a:schemeClr val="accent6">
                <a:lumMod val="50000"/>
              </a:schemeClr>
            </a:solidFill>
          </a:endParaRPr>
        </a:p>
      </dsp:txBody>
      <dsp:txXfrm>
        <a:off x="7411643" y="368029"/>
        <a:ext cx="3233964" cy="1371985"/>
      </dsp:txXfrm>
    </dsp:sp>
    <dsp:sp modelId="{AEBF7D2D-AE6F-47EE-A83F-C8BF3C331A90}">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55285-3FE1-42BD-86DB-457C97CC3DBE}">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5B9EF-AAD3-4697-A8E6-1BD3099D8470}">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Speaking with software companies – will they help? </a:t>
          </a:r>
          <a:endParaRPr lang="en-US" sz="2400" kern="1200"/>
        </a:p>
      </dsp:txBody>
      <dsp:txXfrm>
        <a:off x="1948202" y="2452790"/>
        <a:ext cx="3233964" cy="1371985"/>
      </dsp:txXfrm>
    </dsp:sp>
    <dsp:sp modelId="{E2B3C80D-B515-4083-BAEF-74F267C97F51}">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0D539-1C65-413E-8EE6-0F0100A8A176}">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675EAB-87B0-4660-9FE3-D1C20B625B74}">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a:t>Engaging external groups </a:t>
          </a:r>
          <a:endParaRPr lang="en-US" sz="2400" kern="1200"/>
        </a:p>
      </dsp:txBody>
      <dsp:txXfrm>
        <a:off x="7411643" y="2452790"/>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495D9-4BFE-444D-9EC9-026EE64FEAAF}"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BAEEB-1592-4CD5-94A6-4A16057A7754}" type="slidenum">
              <a:rPr lang="en-US" smtClean="0"/>
              <a:t>‹#›</a:t>
            </a:fld>
            <a:endParaRPr lang="en-US"/>
          </a:p>
        </p:txBody>
      </p:sp>
    </p:spTree>
    <p:extLst>
      <p:ext uri="{BB962C8B-B14F-4D97-AF65-F5344CB8AC3E}">
        <p14:creationId xmlns:p14="http://schemas.microsoft.com/office/powerpoint/2010/main" val="99656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D22C1-CFCA-4A38-8280-074066AE5D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347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Make a table?</a:t>
            </a:r>
          </a:p>
          <a:p>
            <a:pPr algn="l"/>
            <a:endParaRPr lang="en-US"/>
          </a:p>
          <a:p>
            <a:pPr algn="l"/>
            <a:r>
              <a:rPr lang="en-US"/>
              <a:t>BP reduced CO2 emissions by 4.8% between 2019-2021.   This is expected behavior when we ask a company to lower sustainability metrics.</a:t>
            </a:r>
          </a:p>
          <a:p>
            <a:pPr algn="l"/>
            <a:endParaRPr lang="en-US"/>
          </a:p>
          <a:p>
            <a:r>
              <a:rPr lang="en-US" b="0" i="0">
                <a:solidFill>
                  <a:srgbClr val="666666"/>
                </a:solidFill>
                <a:effectLst/>
                <a:latin typeface="Roboto" panose="02000000000000000000" pitchFamily="2" charset="0"/>
              </a:rPr>
              <a:t>Divestments: 77.4%</a:t>
            </a:r>
          </a:p>
          <a:p>
            <a:r>
              <a:rPr lang="en-US">
                <a:solidFill>
                  <a:srgbClr val="666666"/>
                </a:solidFill>
                <a:latin typeface="Roboto" panose="02000000000000000000" pitchFamily="2" charset="0"/>
              </a:rPr>
              <a:t>S</a:t>
            </a:r>
            <a:r>
              <a:rPr lang="en-US" b="0" i="0">
                <a:solidFill>
                  <a:srgbClr val="666666"/>
                </a:solidFill>
                <a:effectLst/>
                <a:latin typeface="Roboto" panose="02000000000000000000" pitchFamily="2" charset="0"/>
              </a:rPr>
              <a:t>ustainable emission reductions: 13.6%</a:t>
            </a:r>
          </a:p>
          <a:p>
            <a:r>
              <a:rPr lang="en-US">
                <a:solidFill>
                  <a:srgbClr val="666666"/>
                </a:solidFill>
                <a:latin typeface="Roboto" panose="02000000000000000000" pitchFamily="2" charset="0"/>
              </a:rPr>
              <a:t>Other:</a:t>
            </a:r>
            <a:r>
              <a:rPr lang="en-US" b="0" i="0">
                <a:solidFill>
                  <a:srgbClr val="666666"/>
                </a:solidFill>
                <a:effectLst/>
                <a:latin typeface="Roboto" panose="02000000000000000000" pitchFamily="2" charset="0"/>
              </a:rPr>
              <a:t> 9%</a:t>
            </a:r>
          </a:p>
          <a:p>
            <a:pPr algn="l">
              <a:buFont typeface="Arial" panose="020B0604020202020204" pitchFamily="34" charset="0"/>
              <a:buNone/>
            </a:pPr>
            <a:endParaRPr lang="en-US"/>
          </a:p>
          <a:p>
            <a:pPr algn="l"/>
            <a:endParaRPr lang="en-US"/>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F945-D790-4ED7-A38A-B69B91011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06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 governments are seeking to close the VAT gap</a:t>
            </a:r>
          </a:p>
          <a:p>
            <a:endParaRPr lang="en-US"/>
          </a:p>
          <a:p>
            <a:r>
              <a:rPr lang="en-US"/>
              <a:t>2 – governments roll out e-invoicing mandates that businesses are required to adopt</a:t>
            </a:r>
          </a:p>
          <a:p>
            <a:r>
              <a:rPr lang="en-US"/>
              <a:t>3 – businesses turn to platforms they use to run their business for an e-invoicing solution</a:t>
            </a:r>
          </a:p>
          <a:p>
            <a:r>
              <a:rPr lang="en-US"/>
              <a:t>4 – platforms can partner with Avalara</a:t>
            </a:r>
          </a:p>
          <a:p>
            <a:endParaRPr lang="en-US"/>
          </a:p>
          <a:p>
            <a:r>
              <a:rPr lang="en-US"/>
              <a:t>Separate slide w/ actual benefits</a:t>
            </a:r>
          </a:p>
          <a:p>
            <a:endParaRPr lang="en-US"/>
          </a:p>
          <a:p>
            <a:r>
              <a:rPr lang="en-US" b="1"/>
              <a:t>Definitions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t>E-invoicing: </a:t>
            </a:r>
            <a:r>
              <a:rPr lang="en-US" sz="1200"/>
              <a:t>the process of sending and receiving invoices in a digital, structured format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t>Live reporting: </a:t>
            </a:r>
            <a:r>
              <a:rPr lang="en-US" sz="1200"/>
              <a:t>the process of reporting business data to tax authorities in real time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endParaRPr lang="en-US"/>
          </a:p>
          <a:p>
            <a:r>
              <a:rPr lang="en-US" b="1"/>
              <a:t>ORIGINAL SLIDE COPY</a:t>
            </a:r>
          </a:p>
          <a:p>
            <a:endParaRPr lang="en-US"/>
          </a:p>
          <a:p>
            <a:r>
              <a:rPr lang="en-US" b="1"/>
              <a:t>The Future of Compliance </a:t>
            </a:r>
            <a:endParaRPr lang="en-US"/>
          </a:p>
          <a:p>
            <a:pPr marL="171450" indent="-171450">
              <a:buFont typeface="Arial" panose="020B0604020202020204" pitchFamily="34" charset="0"/>
              <a:buChar char="•"/>
            </a:pPr>
            <a:r>
              <a:rPr lang="en-US"/>
              <a:t>By 2024, 45%+ of European GDP will be covered by an e-invoicing mandate</a:t>
            </a:r>
          </a:p>
          <a:p>
            <a:pPr marL="171450" indent="-171450">
              <a:buFont typeface="Arial" panose="020B0604020202020204" pitchFamily="34" charset="0"/>
              <a:buChar char="•"/>
            </a:pPr>
            <a:r>
              <a:rPr lang="en-US"/>
              <a:t>Invoicing is driven by governments seeking to close the </a:t>
            </a:r>
            <a:r>
              <a:rPr lang="en-US" b="1"/>
              <a:t>tax gap of €93B </a:t>
            </a:r>
            <a:r>
              <a:rPr lang="en-US"/>
              <a:t>(2020)</a:t>
            </a:r>
          </a:p>
          <a:p>
            <a:pPr marL="628650" lvl="1" indent="-171450">
              <a:buFont typeface="Arial" panose="020B0604020202020204" pitchFamily="34" charset="0"/>
              <a:buChar char="•"/>
            </a:pPr>
            <a:r>
              <a:rPr lang="en-US"/>
              <a:t>Governments increasing focus on invoice </a:t>
            </a:r>
            <a:r>
              <a:rPr lang="en-US" b="1"/>
              <a:t>content</a:t>
            </a:r>
          </a:p>
          <a:p>
            <a:pPr marL="628650" lvl="1" indent="-171450">
              <a:buFont typeface="Arial" panose="020B0604020202020204" pitchFamily="34" charset="0"/>
              <a:buChar char="•"/>
            </a:pPr>
            <a:r>
              <a:rPr lang="en-US"/>
              <a:t>Invoices are only as valuable as the </a:t>
            </a:r>
            <a:r>
              <a:rPr lang="en-US" b="1"/>
              <a:t>accuracy of the compliance data</a:t>
            </a:r>
          </a:p>
          <a:p>
            <a:pPr marL="171450" indent="-171450">
              <a:buFont typeface="Arial" panose="020B0604020202020204" pitchFamily="34" charset="0"/>
              <a:buChar char="•"/>
            </a:pPr>
            <a:r>
              <a:rPr lang="en-US"/>
              <a:t>Requirement to </a:t>
            </a:r>
            <a:r>
              <a:rPr lang="en-US" b="1"/>
              <a:t>create</a:t>
            </a:r>
            <a:r>
              <a:rPr lang="en-US"/>
              <a:t> invoices that are required by regulations/e-invoicing mandates AND infuse them with the data that make the invoice compliant</a:t>
            </a:r>
          </a:p>
          <a:p>
            <a:pPr marL="628650" lvl="1" indent="-171450">
              <a:buFont typeface="Arial" panose="020B0604020202020204" pitchFamily="34" charset="0"/>
              <a:buChar char="•"/>
            </a:pPr>
            <a:r>
              <a:rPr lang="en-US"/>
              <a:t>Tariff &amp; duty classifications &amp; calculations</a:t>
            </a:r>
          </a:p>
          <a:p>
            <a:pPr marL="628650" lvl="1" indent="-171450">
              <a:buFont typeface="Arial" panose="020B0604020202020204" pitchFamily="34" charset="0"/>
              <a:buChar char="•"/>
            </a:pPr>
            <a:r>
              <a:rPr lang="en-US"/>
              <a:t>Tax classifications &amp; calculations</a:t>
            </a:r>
          </a:p>
          <a:p>
            <a:pPr marL="628650" lvl="1" indent="-171450">
              <a:buFont typeface="Arial" panose="020B0604020202020204" pitchFamily="34" charset="0"/>
              <a:buChar char="•"/>
            </a:pPr>
            <a:r>
              <a:rPr lang="en-US"/>
              <a:t>Issues must quickly be resolved within the same system</a:t>
            </a:r>
          </a:p>
          <a:p>
            <a:pPr marL="0" indent="0">
              <a:buFont typeface="Arial" panose="020B0604020202020204" pitchFamily="34" charset="0"/>
              <a:buNone/>
            </a:pPr>
            <a:endParaRPr lang="en-US" b="1"/>
          </a:p>
          <a:p>
            <a:pPr marL="0" indent="0">
              <a:buFont typeface="Arial" panose="020B0604020202020204" pitchFamily="34" charset="0"/>
              <a:buNone/>
            </a:pPr>
            <a:r>
              <a:rPr lang="en-US" b="1"/>
              <a:t>The Avalara Solution </a:t>
            </a:r>
          </a:p>
          <a:p>
            <a:pPr marL="171450" indent="-171450">
              <a:buFont typeface="Arial" panose="020B0604020202020204" pitchFamily="34" charset="0"/>
              <a:buChar char="•"/>
            </a:pPr>
            <a:r>
              <a:rPr lang="en-US"/>
              <a:t>Delivered via a </a:t>
            </a:r>
            <a:r>
              <a:rPr lang="en-US" b="1"/>
              <a:t>singular API</a:t>
            </a:r>
          </a:p>
          <a:p>
            <a:pPr marL="171450" indent="-171450">
              <a:buFont typeface="Arial" panose="020B0604020202020204" pitchFamily="34" charset="0"/>
              <a:buChar char="•"/>
            </a:pPr>
            <a:r>
              <a:rPr lang="en-US"/>
              <a:t>Avalara is the global leader in tax compliance &amp; is becoming the global leader in e-invoicing</a:t>
            </a:r>
          </a:p>
          <a:p>
            <a:pPr marL="628650" lvl="1" indent="-171450">
              <a:buFont typeface="Arial" panose="020B0604020202020204" pitchFamily="34" charset="0"/>
              <a:buChar char="•"/>
            </a:pPr>
            <a:r>
              <a:rPr lang="en-US"/>
              <a:t>Decades of </a:t>
            </a:r>
            <a:r>
              <a:rPr lang="en-US" b="1"/>
              <a:t>compliance market leadership</a:t>
            </a:r>
          </a:p>
          <a:p>
            <a:pPr marL="628650" lvl="1" indent="-171450">
              <a:buFont typeface="Arial" panose="020B0604020202020204" pitchFamily="34" charset="0"/>
              <a:buChar char="•"/>
            </a:pPr>
            <a:r>
              <a:rPr lang="en-US" b="1"/>
              <a:t>Partnership DNA </a:t>
            </a:r>
            <a:r>
              <a:rPr lang="en-US"/>
              <a:t>&amp; dedicated team</a:t>
            </a:r>
          </a:p>
          <a:p>
            <a:pPr marL="628650" lvl="1" indent="-171450">
              <a:buFont typeface="Arial" panose="020B0604020202020204" pitchFamily="34" charset="0"/>
              <a:buChar char="•"/>
            </a:pPr>
            <a:r>
              <a:rPr lang="en-US" b="1"/>
              <a:t>Collaborative </a:t>
            </a:r>
            <a:r>
              <a:rPr lang="en-US"/>
              <a:t>&amp; </a:t>
            </a:r>
            <a:r>
              <a:rPr lang="en-US" b="1"/>
              <a:t>merchant-centric </a:t>
            </a:r>
            <a:r>
              <a:rPr lang="en-US"/>
              <a:t>approach</a:t>
            </a:r>
          </a:p>
          <a:p>
            <a:pPr marL="628650" lvl="1" indent="-171450">
              <a:buFont typeface="Arial" panose="020B0604020202020204" pitchFamily="34" charset="0"/>
              <a:buChar char="•"/>
            </a:pPr>
            <a:r>
              <a:rPr lang="en-US"/>
              <a:t>Deep legislative </a:t>
            </a:r>
            <a:r>
              <a:rPr lang="en-US" b="1"/>
              <a:t>expertise</a:t>
            </a:r>
          </a:p>
          <a:p>
            <a:pPr marL="628650" lvl="1" indent="-171450">
              <a:buFont typeface="Arial" panose="020B0604020202020204" pitchFamily="34" charset="0"/>
              <a:buChar char="•"/>
            </a:pPr>
            <a:r>
              <a:rPr lang="en-US" b="1"/>
              <a:t>Flexibility </a:t>
            </a:r>
            <a:r>
              <a:rPr lang="en-US"/>
              <a:t>to make solution work for our partners  </a:t>
            </a:r>
          </a:p>
          <a:p>
            <a:pPr marL="628650" lvl="1" indent="-171450">
              <a:buFont typeface="Arial" panose="020B0604020202020204" pitchFamily="34" charset="0"/>
              <a:buChar char="•"/>
            </a:pPr>
            <a:r>
              <a:rPr lang="en-US"/>
              <a:t>Track record of highly successful partnerships that </a:t>
            </a:r>
            <a:r>
              <a:rPr lang="en-US" b="1"/>
              <a:t>scale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709F9-2765-444A-80AE-F1799AA469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87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D22C1-CFCA-4A38-8280-074066AE5D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99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Make a table?</a:t>
            </a:r>
          </a:p>
          <a:p>
            <a:pPr algn="l"/>
            <a:endParaRPr lang="en-US"/>
          </a:p>
          <a:p>
            <a:pPr algn="l"/>
            <a:r>
              <a:rPr lang="en-US"/>
              <a:t>BP reduced CO2 emissions by 4.8% between 2019-2021.   This is expected behavior when we ask a company to lower sustainability metrics.</a:t>
            </a:r>
          </a:p>
          <a:p>
            <a:pPr algn="l"/>
            <a:endParaRPr lang="en-US"/>
          </a:p>
          <a:p>
            <a:r>
              <a:rPr lang="en-US" b="0" i="0">
                <a:solidFill>
                  <a:srgbClr val="666666"/>
                </a:solidFill>
                <a:effectLst/>
                <a:latin typeface="Roboto" panose="02000000000000000000" pitchFamily="2" charset="0"/>
              </a:rPr>
              <a:t>Divestments: 77.4%</a:t>
            </a:r>
          </a:p>
          <a:p>
            <a:r>
              <a:rPr lang="en-US">
                <a:solidFill>
                  <a:srgbClr val="666666"/>
                </a:solidFill>
                <a:latin typeface="Roboto" panose="02000000000000000000" pitchFamily="2" charset="0"/>
              </a:rPr>
              <a:t>S</a:t>
            </a:r>
            <a:r>
              <a:rPr lang="en-US" b="0" i="0">
                <a:solidFill>
                  <a:srgbClr val="666666"/>
                </a:solidFill>
                <a:effectLst/>
                <a:latin typeface="Roboto" panose="02000000000000000000" pitchFamily="2" charset="0"/>
              </a:rPr>
              <a:t>ustainable emission reductions: 13.6%</a:t>
            </a:r>
          </a:p>
          <a:p>
            <a:r>
              <a:rPr lang="en-US">
                <a:solidFill>
                  <a:srgbClr val="666666"/>
                </a:solidFill>
                <a:latin typeface="Roboto" panose="02000000000000000000" pitchFamily="2" charset="0"/>
              </a:rPr>
              <a:t>Other:</a:t>
            </a:r>
            <a:r>
              <a:rPr lang="en-US" b="0" i="0">
                <a:solidFill>
                  <a:srgbClr val="666666"/>
                </a:solidFill>
                <a:effectLst/>
                <a:latin typeface="Roboto" panose="02000000000000000000" pitchFamily="2" charset="0"/>
              </a:rPr>
              <a:t> 9%</a:t>
            </a:r>
          </a:p>
          <a:p>
            <a:pPr algn="l">
              <a:buFont typeface="Arial" panose="020B0604020202020204" pitchFamily="34" charset="0"/>
              <a:buNone/>
            </a:pPr>
            <a:endParaRPr lang="en-US"/>
          </a:p>
          <a:p>
            <a:pPr algn="l"/>
            <a:endParaRPr lang="en-US"/>
          </a:p>
          <a:p>
            <a:pPr algn="l"/>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F945-D790-4ED7-A38A-B69B91011C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8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D22C1-CFCA-4A38-8280-074066AE5D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71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9317-CB32-4D02-8618-86F29D680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9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945D-4F80-E2AB-0981-ACFF8062D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831C68-9F44-409D-1BC5-99E96709B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61233-437D-7953-C291-6CD3721B2915}"/>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CE5CCACB-3B00-938E-6D93-5957BFCE8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04FCAE-9D85-74EC-E429-2E2CB4B299F9}"/>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383137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12D6-22B8-EEE4-857C-EBB3E9B9EA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F494EF-95DD-7E95-9525-6EB491A445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566FAD-455A-BA66-2C61-F4CB153EEFDE}"/>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8144EFE9-3388-BE06-9E3B-3DA5653D3D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8B777-3447-27A8-B7A0-3ADAD645D130}"/>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413052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78BA6-BD3F-A99C-68F0-618801C125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B8417E-472F-3DC2-021E-3FACA9D9B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8438AB-3C0A-0177-FB86-1A969B7403BE}"/>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61536887-C48D-F7B7-F7B7-0FB2404FF7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9ADC5D-0545-40AE-79BE-2A9F4FF9AD95}"/>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482670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721EBEF-190E-2041-98D7-690BCF7E4DDC}"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2" name="Rectangle 11">
            <a:extLst>
              <a:ext uri="{FF2B5EF4-FFF2-40B4-BE49-F238E27FC236}">
                <a16:creationId xmlns:a16="http://schemas.microsoft.com/office/drawing/2014/main" id="{2BB0C8B3-D5A1-2D48-A72E-F3AD81AFEE7C}"/>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16691348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1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584708"/>
            <a:ext cx="10820400" cy="4308092"/>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3/11/2024</a:t>
            </a:fld>
            <a:endParaRPr lang="en-US"/>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2 lines)</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2027788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Title">
    <p:bg>
      <p:bgPr>
        <a:solidFill>
          <a:srgbClr val="FFFFFF"/>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FAF5A6-B64B-A743-8341-DABB5DA478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0" y="0"/>
            <a:ext cx="12192003" cy="6858000"/>
          </a:xfrm>
          <a:prstGeom prst="rect">
            <a:avLst/>
          </a:prstGeom>
        </p:spPr>
      </p:pic>
      <p:sp>
        <p:nvSpPr>
          <p:cNvPr id="2" name="Title 1"/>
          <p:cNvSpPr>
            <a:spLocks noGrp="1"/>
          </p:cNvSpPr>
          <p:nvPr>
            <p:ph type="ctrTitle" hasCustomPrompt="1"/>
          </p:nvPr>
        </p:nvSpPr>
        <p:spPr>
          <a:xfrm>
            <a:off x="1524000" y="3018971"/>
            <a:ext cx="9144000" cy="1212352"/>
          </a:xfrm>
        </p:spPr>
        <p:txBody>
          <a:bodyPr anchor="b">
            <a:noAutofit/>
          </a:bodyPr>
          <a:lstStyle>
            <a:lvl1pPr algn="ctr">
              <a:defRPr sz="3600" b="0">
                <a:solidFill>
                  <a:schemeClr val="bg1"/>
                </a:solidFill>
                <a:latin typeface="Avenir Next LT Pro Demi" panose="020B07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1524000" y="4552951"/>
            <a:ext cx="9144000" cy="380999"/>
          </a:xfrm>
        </p:spPr>
        <p:txBody>
          <a:bodyPr tIns="0" rIns="0" bIns="0">
            <a:noAutofit/>
          </a:bodyPr>
          <a:lstStyle>
            <a:lvl1pPr marL="0" indent="0" algn="ctr">
              <a:buNone/>
              <a:defRPr sz="2000" baseline="0">
                <a:solidFill>
                  <a:schemeClr val="bg1">
                    <a:alpha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546850"/>
            <a:ext cx="4114800" cy="120650"/>
          </a:xfrm>
        </p:spPr>
        <p:txBody>
          <a:bodyPr/>
          <a:lstStyle>
            <a:lvl1pPr algn="ctr">
              <a:defRPr>
                <a:solidFill>
                  <a:schemeClr val="bg1">
                    <a:alpha val="60000"/>
                  </a:schemeClr>
                </a:solidFill>
              </a:defRPr>
            </a:lvl1pPr>
          </a:lstStyle>
          <a:p>
            <a:r>
              <a:rPr lang="en-US"/>
              <a:t>© Avalara. Confidential and proprietary.</a:t>
            </a:r>
          </a:p>
        </p:txBody>
      </p:sp>
      <p:sp>
        <p:nvSpPr>
          <p:cNvPr id="9" name="Text Placeholder 8"/>
          <p:cNvSpPr>
            <a:spLocks noGrp="1"/>
          </p:cNvSpPr>
          <p:nvPr>
            <p:ph type="body" sz="quarter" idx="12"/>
          </p:nvPr>
        </p:nvSpPr>
        <p:spPr>
          <a:xfrm>
            <a:off x="1524000" y="5029200"/>
            <a:ext cx="9144000" cy="419100"/>
          </a:xfrm>
        </p:spPr>
        <p:txBody>
          <a:bodyPr>
            <a:noAutofit/>
          </a:bodyPr>
          <a:lstStyle>
            <a:lvl1pPr marL="0" indent="0" algn="ctr" defTabSz="914400" rtl="0" eaLnBrk="1" latinLnBrk="0" hangingPunct="1">
              <a:lnSpc>
                <a:spcPct val="90000"/>
              </a:lnSpc>
              <a:spcBef>
                <a:spcPts val="1500"/>
              </a:spcBef>
              <a:buClr>
                <a:schemeClr val="accent1"/>
              </a:buClr>
              <a:buFont typeface="Arial" panose="020B0604020202020204" pitchFamily="34" charset="0"/>
              <a:buNone/>
              <a:defRPr lang="en-US" sz="1600" kern="1200" baseline="0" dirty="0" smtClean="0">
                <a:solidFill>
                  <a:schemeClr val="bg1">
                    <a:alpha val="60000"/>
                  </a:schemeClr>
                </a:solidFill>
                <a:latin typeface="Avenir Next LT Pro" panose="020B0504020202020204" pitchFamily="34" charset="0"/>
                <a:ea typeface="+mn-ea"/>
                <a:cs typeface="+mn-cs"/>
              </a:defRPr>
            </a:lvl1pPr>
            <a:lvl2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2pPr>
            <a:lvl3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3pPr>
            <a:lvl4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smtClean="0">
                <a:solidFill>
                  <a:schemeClr val="bg1">
                    <a:alpha val="60000"/>
                  </a:schemeClr>
                </a:solidFill>
                <a:latin typeface="+mn-lt"/>
                <a:ea typeface="+mn-ea"/>
                <a:cs typeface="+mn-cs"/>
              </a:defRPr>
            </a:lvl4pPr>
            <a:lvl5pPr marL="0" indent="0" algn="ctr" defTabSz="914400" rtl="0" eaLnBrk="1" latinLnBrk="0" hangingPunct="1">
              <a:lnSpc>
                <a:spcPct val="90000"/>
              </a:lnSpc>
              <a:spcBef>
                <a:spcPts val="1500"/>
              </a:spcBef>
              <a:buClr>
                <a:schemeClr val="accent1"/>
              </a:buClr>
              <a:buFont typeface="Arial" panose="020B0604020202020204" pitchFamily="34" charset="0"/>
              <a:buNone/>
              <a:defRPr lang="en-US" sz="2000" kern="1200" baseline="0" dirty="0">
                <a:solidFill>
                  <a:schemeClr val="bg1">
                    <a:alpha val="60000"/>
                  </a:schemeClr>
                </a:solidFill>
                <a:latin typeface="+mn-lt"/>
                <a:ea typeface="+mn-ea"/>
                <a:cs typeface="+mn-cs"/>
              </a:defRPr>
            </a:lvl5pPr>
          </a:lstStyle>
          <a:p>
            <a:pPr lvl="0"/>
            <a:r>
              <a:rPr lang="en-US"/>
              <a:t>Edit Master text styles</a:t>
            </a:r>
          </a:p>
        </p:txBody>
      </p:sp>
      <p:pic>
        <p:nvPicPr>
          <p:cNvPr id="10" name="Graphic 9">
            <a:extLst>
              <a:ext uri="{FF2B5EF4-FFF2-40B4-BE49-F238E27FC236}">
                <a16:creationId xmlns:a16="http://schemas.microsoft.com/office/drawing/2014/main" id="{F3612F17-2E17-FE48-B772-E9CE9984BC4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226" y="2103427"/>
            <a:ext cx="4129548" cy="914400"/>
          </a:xfrm>
          <a:prstGeom prst="rect">
            <a:avLst/>
          </a:prstGeom>
        </p:spPr>
      </p:pic>
    </p:spTree>
    <p:extLst>
      <p:ext uri="{BB962C8B-B14F-4D97-AF65-F5344CB8AC3E}">
        <p14:creationId xmlns:p14="http://schemas.microsoft.com/office/powerpoint/2010/main" val="213340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hasCustomPrompt="1"/>
          </p:nvPr>
        </p:nvSpPr>
        <p:spPr>
          <a:xfrm>
            <a:off x="4406899" y="2764203"/>
            <a:ext cx="6511925" cy="1329595"/>
          </a:xfrm>
        </p:spPr>
        <p:txBody>
          <a:bodyPr wrap="square" anchor="ctr">
            <a:spAutoFit/>
          </a:bodyPr>
          <a:lstStyle>
            <a:lvl1pPr algn="l">
              <a:defRPr sz="4800">
                <a:solidFill>
                  <a:srgbClr val="FC661E"/>
                </a:solidFill>
              </a:defRPr>
            </a:lvl1pPr>
          </a:lstStyle>
          <a:p>
            <a:r>
              <a:rPr lang="en-US"/>
              <a:t>Click to edit </a:t>
            </a:r>
            <a:br>
              <a:rPr lang="en-US"/>
            </a:br>
            <a:r>
              <a:rPr lang="en-US"/>
              <a:t>Master title style</a:t>
            </a:r>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noFill/>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778132"/>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62815"/>
            <a:ext cx="6511925" cy="246221"/>
          </a:xfrm>
        </p:spPr>
        <p:txBody>
          <a:bodyPr wrap="square"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65499"/>
            <a:ext cx="6511925" cy="246221"/>
          </a:xfrm>
        </p:spPr>
        <p:txBody>
          <a:bodyPr wrap="square"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9" name="Footer Placeholder 4">
            <a:extLst>
              <a:ext uri="{FF2B5EF4-FFF2-40B4-BE49-F238E27FC236}">
                <a16:creationId xmlns:a16="http://schemas.microsoft.com/office/drawing/2014/main" id="{3047A170-1ED4-AF47-A922-DF3A556B04D3}"/>
              </a:ext>
            </a:extLst>
          </p:cNvPr>
          <p:cNvSpPr>
            <a:spLocks noGrp="1"/>
          </p:cNvSpPr>
          <p:nvPr>
            <p:ph type="ftr" sz="quarter" idx="11"/>
          </p:nvPr>
        </p:nvSpPr>
        <p:spPr>
          <a:xfrm>
            <a:off x="4406899" y="6546850"/>
            <a:ext cx="4114800" cy="120650"/>
          </a:xfrm>
        </p:spPr>
        <p:txBody>
          <a:bodyPr/>
          <a:lstStyle>
            <a:lvl1pPr algn="l">
              <a:defRPr>
                <a:solidFill>
                  <a:schemeClr val="bg1">
                    <a:lumMod val="50000"/>
                    <a:alpha val="60000"/>
                  </a:schemeClr>
                </a:solidFill>
              </a:defRPr>
            </a:lvl1pPr>
          </a:lstStyle>
          <a:p>
            <a:r>
              <a:rPr lang="en-US"/>
              <a:t>© Avalara. Confidential and proprietary.</a:t>
            </a:r>
          </a:p>
        </p:txBody>
      </p:sp>
      <p:pic>
        <p:nvPicPr>
          <p:cNvPr id="10" name="Graphic 9">
            <a:extLst>
              <a:ext uri="{FF2B5EF4-FFF2-40B4-BE49-F238E27FC236}">
                <a16:creationId xmlns:a16="http://schemas.microsoft.com/office/drawing/2014/main" id="{A8F70861-3250-9B42-9F96-98766ED3504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06899" y="961051"/>
            <a:ext cx="1943101" cy="430258"/>
          </a:xfrm>
          <a:prstGeom prst="rect">
            <a:avLst/>
          </a:prstGeom>
        </p:spPr>
      </p:pic>
    </p:spTree>
    <p:extLst>
      <p:ext uri="{BB962C8B-B14F-4D97-AF65-F5344CB8AC3E}">
        <p14:creationId xmlns:p14="http://schemas.microsoft.com/office/powerpoint/2010/main" val="37577301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1/4 Gradi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D031DD7-BC3A-FE4D-9381-DAE8C6D0A4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2" name="Title 1">
            <a:extLst>
              <a:ext uri="{FF2B5EF4-FFF2-40B4-BE49-F238E27FC236}">
                <a16:creationId xmlns:a16="http://schemas.microsoft.com/office/drawing/2014/main" id="{A668CB4F-B758-4526-8008-69D1D95A04C1}"/>
              </a:ext>
            </a:extLst>
          </p:cNvPr>
          <p:cNvSpPr>
            <a:spLocks noGrp="1"/>
          </p:cNvSpPr>
          <p:nvPr>
            <p:ph type="ctrTitle" hasCustomPrompt="1"/>
          </p:nvPr>
        </p:nvSpPr>
        <p:spPr>
          <a:xfrm>
            <a:off x="4406899" y="2764202"/>
            <a:ext cx="6511925" cy="1329595"/>
          </a:xfrm>
        </p:spPr>
        <p:txBody>
          <a:bodyPr wrap="square" anchor="ctr">
            <a:spAutoFit/>
          </a:bodyPr>
          <a:lstStyle>
            <a:lvl1pPr algn="l">
              <a:defRPr sz="4800">
                <a:solidFill>
                  <a:srgbClr val="199BD2"/>
                </a:solidFill>
              </a:defRPr>
            </a:lvl1pPr>
          </a:lstStyle>
          <a:p>
            <a:r>
              <a:rPr lang="en-US"/>
              <a:t>Click to edit </a:t>
            </a:r>
            <a:br>
              <a:rPr lang="en-US"/>
            </a:br>
            <a:r>
              <a:rPr lang="en-US"/>
              <a:t>Master title style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778132"/>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62815"/>
            <a:ext cx="6511925" cy="246221"/>
          </a:xfrm>
        </p:spPr>
        <p:txBody>
          <a:bodyPr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65499"/>
            <a:ext cx="6511925" cy="246221"/>
          </a:xfrm>
        </p:spPr>
        <p:txBody>
          <a:bodyPr anchor="b">
            <a:spAutoFit/>
          </a:bodyPr>
          <a:lstStyle>
            <a:lvl1pPr>
              <a:buNone/>
              <a:defRPr sz="1600">
                <a:solidFill>
                  <a:schemeClr val="tx1">
                    <a:alpha val="60000"/>
                  </a:schemeClr>
                </a:solidFill>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pic>
        <p:nvPicPr>
          <p:cNvPr id="31" name="Graphic 30">
            <a:extLst>
              <a:ext uri="{FF2B5EF4-FFF2-40B4-BE49-F238E27FC236}">
                <a16:creationId xmlns:a16="http://schemas.microsoft.com/office/drawing/2014/main" id="{94B8DA82-3568-6648-86BF-4D57A8DED1F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3714" y="960040"/>
            <a:ext cx="1947672" cy="431269"/>
          </a:xfrm>
          <a:prstGeom prst="rect">
            <a:avLst/>
          </a:prstGeom>
        </p:spPr>
      </p:pic>
      <p:sp>
        <p:nvSpPr>
          <p:cNvPr id="9" name="Footer Placeholder 4">
            <a:extLst>
              <a:ext uri="{FF2B5EF4-FFF2-40B4-BE49-F238E27FC236}">
                <a16:creationId xmlns:a16="http://schemas.microsoft.com/office/drawing/2014/main" id="{06515B14-13B3-C44A-A66E-870F52358947}"/>
              </a:ext>
            </a:extLst>
          </p:cNvPr>
          <p:cNvSpPr>
            <a:spLocks noGrp="1"/>
          </p:cNvSpPr>
          <p:nvPr>
            <p:ph type="ftr" sz="quarter" idx="11"/>
          </p:nvPr>
        </p:nvSpPr>
        <p:spPr>
          <a:xfrm>
            <a:off x="4406899" y="6546850"/>
            <a:ext cx="4114800" cy="120650"/>
          </a:xfrm>
        </p:spPr>
        <p:txBody>
          <a:bodyPr/>
          <a:lstStyle>
            <a:lvl1pPr algn="l">
              <a:defRPr>
                <a:solidFill>
                  <a:schemeClr val="bg1">
                    <a:lumMod val="50000"/>
                    <a:alpha val="60000"/>
                  </a:schemeClr>
                </a:solidFill>
              </a:defRPr>
            </a:lvl1pPr>
          </a:lstStyle>
          <a:p>
            <a:r>
              <a:rPr lang="en-US"/>
              <a:t>© Avalara. Confidential and proprietary.</a:t>
            </a:r>
          </a:p>
        </p:txBody>
      </p:sp>
    </p:spTree>
    <p:extLst>
      <p:ext uri="{BB962C8B-B14F-4D97-AF65-F5344CB8AC3E}">
        <p14:creationId xmlns:p14="http://schemas.microsoft.com/office/powerpoint/2010/main" val="11558163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pen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D8B9B-806D-204A-8D85-58A65EFD71B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3" y="0"/>
            <a:ext cx="12192003" cy="6858000"/>
          </a:xfrm>
          <a:prstGeom prst="rect">
            <a:avLst/>
          </a:prstGeom>
        </p:spPr>
      </p:pic>
      <p:pic>
        <p:nvPicPr>
          <p:cNvPr id="6" name="Graphic 5">
            <a:extLst>
              <a:ext uri="{FF2B5EF4-FFF2-40B4-BE49-F238E27FC236}">
                <a16:creationId xmlns:a16="http://schemas.microsoft.com/office/drawing/2014/main" id="{63365048-DDC4-D149-A5B8-90DB6F1FC30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226" y="2971800"/>
            <a:ext cx="4129548" cy="914400"/>
          </a:xfrm>
          <a:prstGeom prst="rect">
            <a:avLst/>
          </a:prstGeom>
        </p:spPr>
      </p:pic>
    </p:spTree>
    <p:extLst>
      <p:ext uri="{BB962C8B-B14F-4D97-AF65-F5344CB8AC3E}">
        <p14:creationId xmlns:p14="http://schemas.microsoft.com/office/powerpoint/2010/main" val="2513435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E46A8D8-C8A1-2E40-A3B4-7DC7ED6CB1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3" y="0"/>
            <a:ext cx="12192003" cy="6858000"/>
          </a:xfrm>
          <a:prstGeom prst="rect">
            <a:avLst/>
          </a:prstGeom>
        </p:spPr>
      </p:pic>
      <p:pic>
        <p:nvPicPr>
          <p:cNvPr id="42" name="Graphic 41">
            <a:extLst>
              <a:ext uri="{FF2B5EF4-FFF2-40B4-BE49-F238E27FC236}">
                <a16:creationId xmlns:a16="http://schemas.microsoft.com/office/drawing/2014/main" id="{2E5F05EB-1AE5-1049-9099-F57994CF397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1666" y="2971800"/>
            <a:ext cx="4128663" cy="1494183"/>
          </a:xfrm>
          <a:prstGeom prst="rect">
            <a:avLst/>
          </a:prstGeom>
        </p:spPr>
      </p:pic>
    </p:spTree>
    <p:extLst>
      <p:ext uri="{BB962C8B-B14F-4D97-AF65-F5344CB8AC3E}">
        <p14:creationId xmlns:p14="http://schemas.microsoft.com/office/powerpoint/2010/main" val="40312372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3ECE33-B973-E045-AD26-676FAC879E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3475101" cy="6858000"/>
          </a:xfrm>
          <a:prstGeom prst="rect">
            <a:avLst/>
          </a:prstGeom>
        </p:spPr>
      </p:pic>
      <p:sp>
        <p:nvSpPr>
          <p:cNvPr id="9" name="TextBox 8">
            <a:extLst>
              <a:ext uri="{FF2B5EF4-FFF2-40B4-BE49-F238E27FC236}">
                <a16:creationId xmlns:a16="http://schemas.microsoft.com/office/drawing/2014/main" id="{0DA40716-B424-4EB3-8CF3-63D20A28EABF}"/>
              </a:ext>
            </a:extLst>
          </p:cNvPr>
          <p:cNvSpPr txBox="1"/>
          <p:nvPr userDrawn="1"/>
        </p:nvSpPr>
        <p:spPr bwMode="black">
          <a:xfrm>
            <a:off x="413596" y="625293"/>
            <a:ext cx="2647908" cy="492443"/>
          </a:xfrm>
          <a:prstGeom prst="rect">
            <a:avLst/>
          </a:prstGeom>
          <a:noFill/>
        </p:spPr>
        <p:txBody>
          <a:bodyPr wrap="square" lIns="0" tIns="0" rIns="0" bIns="0" rtlCol="0">
            <a:spAutoFit/>
          </a:bodyPr>
          <a:lstStyle/>
          <a:p>
            <a:pPr lvl="0" algn="ctr">
              <a:spcBef>
                <a:spcPts val="1000"/>
              </a:spcBef>
            </a:pPr>
            <a:r>
              <a:rPr lang="en-US" sz="3200" b="0">
                <a:solidFill>
                  <a:schemeClr val="bg1"/>
                </a:solidFill>
                <a:latin typeface="Avenir Next LT Pro Demi" panose="020B0704020202020204" pitchFamily="34" charset="0"/>
              </a:rPr>
              <a:t>Agenda</a:t>
            </a:r>
          </a:p>
        </p:txBody>
      </p:sp>
      <p:sp>
        <p:nvSpPr>
          <p:cNvPr id="56" name="Text Placeholder 55">
            <a:extLst>
              <a:ext uri="{FF2B5EF4-FFF2-40B4-BE49-F238E27FC236}">
                <a16:creationId xmlns:a16="http://schemas.microsoft.com/office/drawing/2014/main" id="{9CF0B1C6-C439-4B34-8C5F-00CBA00E6EE2}"/>
              </a:ext>
            </a:extLst>
          </p:cNvPr>
          <p:cNvSpPr>
            <a:spLocks noGrp="1"/>
          </p:cNvSpPr>
          <p:nvPr>
            <p:ph type="body" sz="quarter" idx="13" hasCustomPrompt="1"/>
          </p:nvPr>
        </p:nvSpPr>
        <p:spPr bwMode="black">
          <a:xfrm>
            <a:off x="3759200" y="2037854"/>
            <a:ext cx="7747001" cy="4008014"/>
          </a:xfrm>
        </p:spPr>
        <p:txBody>
          <a:bodyPr anchor="t">
            <a:normAutofit/>
          </a:bodyPr>
          <a:lstStyle>
            <a:lvl1pPr marL="274320" indent="-274320">
              <a:spcBef>
                <a:spcPts val="0"/>
              </a:spcBef>
              <a:spcAft>
                <a:spcPts val="2000"/>
              </a:spcAft>
              <a:buFontTx/>
              <a:buBlip>
                <a:blip r:embed="rId3"/>
              </a:buBlip>
              <a:defRPr sz="2400"/>
            </a:lvl1pPr>
            <a:lvl2pPr marL="137160" indent="0">
              <a:buNone/>
              <a:defRPr/>
            </a:lvl2pPr>
            <a:lvl3pPr marL="512763" indent="0">
              <a:buNone/>
              <a:defRPr/>
            </a:lvl3pPr>
            <a:lvl4pPr marL="858838" indent="0">
              <a:buNone/>
              <a:defRPr/>
            </a:lvl4pPr>
            <a:lvl5pPr>
              <a:buNone/>
              <a:defRPr/>
            </a:lvl5pPr>
          </a:lstStyle>
          <a:p>
            <a:pPr lvl="0"/>
            <a:r>
              <a:rPr lang="en-US"/>
              <a:t>Agenda one</a:t>
            </a:r>
          </a:p>
          <a:p>
            <a:pPr lvl="0"/>
            <a:r>
              <a:rPr lang="en-US"/>
              <a:t>Agenda two</a:t>
            </a:r>
          </a:p>
          <a:p>
            <a:pPr lvl="0"/>
            <a:r>
              <a:rPr lang="en-US"/>
              <a:t>Agenda three</a:t>
            </a:r>
          </a:p>
          <a:p>
            <a:pPr lvl="0"/>
            <a:r>
              <a:rPr lang="en-US"/>
              <a:t>Agenda four</a:t>
            </a:r>
          </a:p>
          <a:p>
            <a:pPr lvl="0"/>
            <a:r>
              <a:rPr lang="en-US"/>
              <a:t>Agenda five</a:t>
            </a:r>
          </a:p>
        </p:txBody>
      </p:sp>
      <p:sp>
        <p:nvSpPr>
          <p:cNvPr id="65" name="Text Placeholder 55">
            <a:extLst>
              <a:ext uri="{FF2B5EF4-FFF2-40B4-BE49-F238E27FC236}">
                <a16:creationId xmlns:a16="http://schemas.microsoft.com/office/drawing/2014/main" id="{A1A0463E-F82B-45D2-8791-9DCFC617854A}"/>
              </a:ext>
            </a:extLst>
          </p:cNvPr>
          <p:cNvSpPr>
            <a:spLocks noGrp="1"/>
          </p:cNvSpPr>
          <p:nvPr>
            <p:ph type="body" sz="quarter" idx="14" hasCustomPrompt="1"/>
          </p:nvPr>
        </p:nvSpPr>
        <p:spPr bwMode="black">
          <a:xfrm>
            <a:off x="2228127" y="2037854"/>
            <a:ext cx="833377" cy="4008014"/>
          </a:xfrm>
        </p:spPr>
        <p:txBody>
          <a:bodyPr anchor="t">
            <a:normAutofit/>
          </a:bodyPr>
          <a:lstStyle>
            <a:lvl1pPr marL="0" indent="0" algn="r">
              <a:spcBef>
                <a:spcPts val="0"/>
              </a:spcBef>
              <a:spcAft>
                <a:spcPts val="2000"/>
              </a:spcAft>
              <a:buFont typeface="Arial" panose="020B0604020202020204" pitchFamily="34" charset="0"/>
              <a:buNone/>
              <a:defRPr sz="2400" b="0">
                <a:solidFill>
                  <a:schemeClr val="bg1"/>
                </a:solidFill>
                <a:latin typeface="Avenir Next LT Pro" panose="020B0504020202020204" pitchFamily="34" charset="0"/>
                <a:ea typeface="Verdana" panose="020B0604030504040204" pitchFamily="34" charset="0"/>
                <a:cs typeface="Calibri" panose="020F0502020204030204" pitchFamily="34" charset="0"/>
              </a:defRPr>
            </a:lvl1pPr>
            <a:lvl2pPr marL="137160" indent="0">
              <a:buNone/>
              <a:defRPr/>
            </a:lvl2pPr>
            <a:lvl3pPr marL="512763" indent="0">
              <a:buNone/>
              <a:defRPr/>
            </a:lvl3pPr>
            <a:lvl4pPr marL="858838" indent="0">
              <a:buNone/>
              <a:defRPr/>
            </a:lvl4pPr>
            <a:lvl5pPr>
              <a:buNone/>
              <a:defRPr/>
            </a:lvl5pPr>
          </a:lstStyle>
          <a:p>
            <a:pPr lvl="0"/>
            <a:r>
              <a:rPr lang="en-US"/>
              <a:t>#</a:t>
            </a:r>
          </a:p>
          <a:p>
            <a:pPr lvl="0"/>
            <a:r>
              <a:rPr lang="en-US"/>
              <a:t>#</a:t>
            </a:r>
          </a:p>
          <a:p>
            <a:pPr lvl="0"/>
            <a:r>
              <a:rPr lang="en-US"/>
              <a:t>#</a:t>
            </a:r>
          </a:p>
          <a:p>
            <a:pPr lvl="0"/>
            <a:r>
              <a:rPr lang="en-US"/>
              <a:t>#</a:t>
            </a:r>
          </a:p>
          <a:p>
            <a:pPr lvl="0"/>
            <a:r>
              <a:rPr lang="en-US"/>
              <a:t>#</a:t>
            </a:r>
          </a:p>
        </p:txBody>
      </p:sp>
    </p:spTree>
    <p:extLst>
      <p:ext uri="{BB962C8B-B14F-4D97-AF65-F5344CB8AC3E}">
        <p14:creationId xmlns:p14="http://schemas.microsoft.com/office/powerpoint/2010/main" val="9088016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532A3-CAD9-ACC5-A3DA-05F045B3FD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EC7C0C-1C8B-10E8-63B9-018894F17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29D76-7DD5-8EAC-20DF-6E0891AA252A}"/>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23C46A81-9BBE-378A-B5F3-3BB674163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32048-B495-DBD6-C393-A2A37470C458}"/>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611238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gue Text - Light Gra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5A353D-BA52-524B-BBCD-062EFB06E4E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tx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30385"/>
            <a:ext cx="238860" cy="398944"/>
          </a:xfrm>
          <a:prstGeom prst="rect">
            <a:avLst/>
          </a:prstGeom>
        </p:spPr>
      </p:pic>
    </p:spTree>
    <p:extLst>
      <p:ext uri="{BB962C8B-B14F-4D97-AF65-F5344CB8AC3E}">
        <p14:creationId xmlns:p14="http://schemas.microsoft.com/office/powerpoint/2010/main" val="2527792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gue Text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BF0E0-1F8C-8B4C-995E-B8409D564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38856399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gue Text - Dark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2E24CC-360E-4935-9BAE-6152E14A04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40455965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gue Text - Purpl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88CA77-F074-FB4D-83BE-9B89B1B29B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8"/>
            <a:ext cx="238860" cy="398944"/>
          </a:xfrm>
          <a:prstGeom prst="rect">
            <a:avLst/>
          </a:prstGeom>
        </p:spPr>
      </p:pic>
    </p:spTree>
    <p:extLst>
      <p:ext uri="{BB962C8B-B14F-4D97-AF65-F5344CB8AC3E}">
        <p14:creationId xmlns:p14="http://schemas.microsoft.com/office/powerpoint/2010/main" val="39421623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gue Text - Green">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F9B2-5750-4E41-AED9-275DCA07BFA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77540"/>
            <a:ext cx="9890125" cy="502920"/>
          </a:xfrm>
        </p:spPr>
        <p:txBody>
          <a:bodyPr anchor="t"/>
          <a:lstStyle>
            <a:lvl1pPr>
              <a:defRPr sz="4000">
                <a:solidFill>
                  <a:schemeClr val="bg1"/>
                </a:solidFill>
              </a:defRPr>
            </a:lvl1pPr>
          </a:lstStyle>
          <a:p>
            <a:r>
              <a:rPr lang="en-US"/>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1032679" y="3229527"/>
            <a:ext cx="238860" cy="398944"/>
          </a:xfrm>
          <a:prstGeom prst="rect">
            <a:avLst/>
          </a:prstGeom>
        </p:spPr>
      </p:pic>
    </p:spTree>
    <p:extLst>
      <p:ext uri="{BB962C8B-B14F-4D97-AF65-F5344CB8AC3E}">
        <p14:creationId xmlns:p14="http://schemas.microsoft.com/office/powerpoint/2010/main" val="11134098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gue Logo - Light Gra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4CF881-AA88-F848-92E9-0EBBFE3EFC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859"/>
            <a:ext cx="5924550" cy="1107996"/>
          </a:xfrm>
        </p:spPr>
        <p:txBody>
          <a:bodyPr anchor="ctr">
            <a:spAutoFit/>
          </a:bodyPr>
          <a:lstStyle>
            <a:lvl1pPr>
              <a:defRPr sz="4000">
                <a:solidFill>
                  <a:schemeClr val="tx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30385"/>
            <a:ext cx="238860" cy="398944"/>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80742"/>
            <a:ext cx="0" cy="38982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9906C46-90E7-1E42-ADFF-CAFB88EE3B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9907" y="3204893"/>
            <a:ext cx="2031937" cy="449929"/>
          </a:xfrm>
          <a:prstGeom prst="rect">
            <a:avLst/>
          </a:prstGeom>
        </p:spPr>
      </p:pic>
    </p:spTree>
    <p:extLst>
      <p:ext uri="{BB962C8B-B14F-4D97-AF65-F5344CB8AC3E}">
        <p14:creationId xmlns:p14="http://schemas.microsoft.com/office/powerpoint/2010/main" val="2518052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gue Logo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41B8A3-4134-2946-90D9-3F4BA494ED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2"/>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8"/>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4"/>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005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gue Logo - Dark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00E9DF-AAF1-4152-B3C2-8CA98D1440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1"/>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7"/>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4"/>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7855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gue Logo - Purp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EC37BD-7E62-3641-B66B-43399EAD50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2"/>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8"/>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4"/>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8979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gue Logo -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6A7EA9-4761-1844-83A6-3C56047CEE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4"/>
            <a:ext cx="12192000" cy="6854571"/>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4994276" y="2875001"/>
            <a:ext cx="5924550" cy="1107996"/>
          </a:xfrm>
        </p:spPr>
        <p:txBody>
          <a:bodyPr anchor="ctr">
            <a:spAutoFit/>
          </a:bodyPr>
          <a:lstStyle>
            <a:lvl1pPr>
              <a:defRPr sz="4000">
                <a:solidFill>
                  <a:schemeClr val="bg1"/>
                </a:solidFill>
              </a:defRPr>
            </a:lvl1pPr>
          </a:lstStyle>
          <a:p>
            <a:r>
              <a:rPr lang="en-US"/>
              <a:t>Click to edit </a:t>
            </a:r>
            <a:br>
              <a:rPr lang="en-US"/>
            </a:br>
            <a:r>
              <a:rPr lang="en-US"/>
              <a:t>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410880" y="3229527"/>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1042381" y="32060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p:nvCxnSpPr>
        <p:spPr bwMode="black">
          <a:xfrm>
            <a:off x="4134224" y="1479884"/>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161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823A5-EB0C-574F-4402-410EAAA71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D40BF3-1938-F011-0746-FA41832A1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10BFAC-FAA9-DFF6-D9F4-9FF36EDE18E5}"/>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173C371E-DCD2-C13D-72AE-C7768A2657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4DDC37-49D5-CEB7-BAC6-3A69EEFA4BBF}"/>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2988119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gue Illustration 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2CBDC1-2C71-AC41-A3AA-E339A254A0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685800" y="4607549"/>
            <a:ext cx="10820400" cy="553998"/>
          </a:xfrm>
        </p:spPr>
        <p:txBody>
          <a:bodyPr anchor="t"/>
          <a:lstStyle>
            <a:lvl1pPr algn="ctr">
              <a:spcBef>
                <a:spcPts val="0"/>
              </a:spcBef>
              <a:defRPr sz="3600">
                <a:solidFill>
                  <a:schemeClr val="accent6"/>
                </a:solidFill>
              </a:defRPr>
            </a:lvl1pPr>
          </a:lstStyle>
          <a:p>
            <a:r>
              <a:rPr lang="en-US"/>
              <a:t>Click to edit Master title style (36pt)</a:t>
            </a:r>
          </a:p>
        </p:txBody>
      </p:sp>
      <p:sp>
        <p:nvSpPr>
          <p:cNvPr id="9" name="Subtitle 2">
            <a:extLst>
              <a:ext uri="{FF2B5EF4-FFF2-40B4-BE49-F238E27FC236}">
                <a16:creationId xmlns:a16="http://schemas.microsoft.com/office/drawing/2014/main" id="{E6FA9FAC-CFCF-914D-A41C-4EB3297FD41F}"/>
              </a:ext>
            </a:extLst>
          </p:cNvPr>
          <p:cNvSpPr>
            <a:spLocks noGrp="1"/>
          </p:cNvSpPr>
          <p:nvPr>
            <p:ph type="subTitle" idx="14" hasCustomPrompt="1"/>
          </p:nvPr>
        </p:nvSpPr>
        <p:spPr>
          <a:xfrm>
            <a:off x="685800" y="5372097"/>
            <a:ext cx="10820398" cy="472664"/>
          </a:xfrm>
        </p:spPr>
        <p:txBody>
          <a:bodyPr/>
          <a:lstStyle>
            <a:lvl1pPr marL="0" indent="0" algn="ctr">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a:t>
            </a:r>
          </a:p>
        </p:txBody>
      </p:sp>
      <p:sp>
        <p:nvSpPr>
          <p:cNvPr id="12" name="Picture Placeholder 11">
            <a:extLst>
              <a:ext uri="{FF2B5EF4-FFF2-40B4-BE49-F238E27FC236}">
                <a16:creationId xmlns:a16="http://schemas.microsoft.com/office/drawing/2014/main" id="{766B7A33-6008-1F4A-8F6E-21AAF8BA4292}"/>
              </a:ext>
            </a:extLst>
          </p:cNvPr>
          <p:cNvSpPr>
            <a:spLocks noGrp="1"/>
          </p:cNvSpPr>
          <p:nvPr>
            <p:ph type="pic" sz="quarter" idx="15" hasCustomPrompt="1"/>
          </p:nvPr>
        </p:nvSpPr>
        <p:spPr>
          <a:xfrm>
            <a:off x="3478213" y="885649"/>
            <a:ext cx="5231046" cy="3253476"/>
          </a:xfrm>
        </p:spPr>
        <p:txBody>
          <a:bodyPr anchor="ctr"/>
          <a:lstStyle>
            <a:lvl1pPr algn="ctr">
              <a:spcBef>
                <a:spcPts val="0"/>
              </a:spcBef>
              <a:defRPr/>
            </a:lvl1pPr>
          </a:lstStyle>
          <a:p>
            <a:r>
              <a:rPr lang="en-US"/>
              <a:t>Click to insert Avalara illustration</a:t>
            </a:r>
            <a:br>
              <a:rPr lang="en-US"/>
            </a:br>
            <a:r>
              <a:rPr lang="en-US"/>
              <a:t>(.PNG with transparent background)</a:t>
            </a:r>
          </a:p>
        </p:txBody>
      </p:sp>
    </p:spTree>
    <p:extLst>
      <p:ext uri="{BB962C8B-B14F-4D97-AF65-F5344CB8AC3E}">
        <p14:creationId xmlns:p14="http://schemas.microsoft.com/office/powerpoint/2010/main" val="14579178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gue Illustration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55067C-5F52-E744-9AE6-AD7B0DEAC07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12" name="Picture Placeholder 11">
            <a:extLst>
              <a:ext uri="{FF2B5EF4-FFF2-40B4-BE49-F238E27FC236}">
                <a16:creationId xmlns:a16="http://schemas.microsoft.com/office/drawing/2014/main" id="{766B7A33-6008-1F4A-8F6E-21AAF8BA4292}"/>
              </a:ext>
            </a:extLst>
          </p:cNvPr>
          <p:cNvSpPr>
            <a:spLocks noGrp="1"/>
          </p:cNvSpPr>
          <p:nvPr>
            <p:ph type="pic" sz="quarter" idx="15" hasCustomPrompt="1"/>
          </p:nvPr>
        </p:nvSpPr>
        <p:spPr>
          <a:xfrm>
            <a:off x="5868005" y="526637"/>
            <a:ext cx="5640824" cy="5806440"/>
          </a:xfrm>
        </p:spPr>
        <p:txBody>
          <a:bodyPr anchor="ctr"/>
          <a:lstStyle>
            <a:lvl1pPr algn="ctr">
              <a:defRPr/>
            </a:lvl1pPr>
          </a:lstStyle>
          <a:p>
            <a:r>
              <a:rPr lang="en-US"/>
              <a:t>Click to insert Avalara illustration</a:t>
            </a:r>
            <a:br>
              <a:rPr lang="en-US"/>
            </a:br>
            <a:r>
              <a:rPr lang="en-US"/>
              <a:t>(.PNG with transparent background)</a:t>
            </a:r>
          </a:p>
        </p:txBody>
      </p:sp>
      <p:sp>
        <p:nvSpPr>
          <p:cNvPr id="2" name="Title 1">
            <a:extLst>
              <a:ext uri="{FF2B5EF4-FFF2-40B4-BE49-F238E27FC236}">
                <a16:creationId xmlns:a16="http://schemas.microsoft.com/office/drawing/2014/main" id="{1432C6CC-FA8B-4821-BEAF-2AF42DB5FD5C}"/>
              </a:ext>
            </a:extLst>
          </p:cNvPr>
          <p:cNvSpPr>
            <a:spLocks noGrp="1"/>
          </p:cNvSpPr>
          <p:nvPr>
            <p:ph type="title" hasCustomPrompt="1"/>
          </p:nvPr>
        </p:nvSpPr>
        <p:spPr bwMode="black">
          <a:xfrm>
            <a:off x="685800" y="2456862"/>
            <a:ext cx="5119141" cy="997196"/>
          </a:xfrm>
        </p:spPr>
        <p:txBody>
          <a:bodyPr anchor="t"/>
          <a:lstStyle>
            <a:lvl1pPr algn="l">
              <a:spcBef>
                <a:spcPts val="0"/>
              </a:spcBef>
              <a:spcAft>
                <a:spcPts val="600"/>
              </a:spcAft>
              <a:defRPr sz="3200">
                <a:solidFill>
                  <a:schemeClr val="accent6"/>
                </a:solidFill>
              </a:defRPr>
            </a:lvl1pPr>
          </a:lstStyle>
          <a:p>
            <a:r>
              <a:rPr lang="en-US"/>
              <a:t>Click to edit Master title style (32pt, max 2 lines)</a:t>
            </a:r>
          </a:p>
        </p:txBody>
      </p:sp>
      <p:sp>
        <p:nvSpPr>
          <p:cNvPr id="9" name="Subtitle 2">
            <a:extLst>
              <a:ext uri="{FF2B5EF4-FFF2-40B4-BE49-F238E27FC236}">
                <a16:creationId xmlns:a16="http://schemas.microsoft.com/office/drawing/2014/main" id="{E6FA9FAC-CFCF-914D-A41C-4EB3297FD41F}"/>
              </a:ext>
            </a:extLst>
          </p:cNvPr>
          <p:cNvSpPr>
            <a:spLocks noGrp="1"/>
          </p:cNvSpPr>
          <p:nvPr>
            <p:ph type="subTitle" idx="14" hasCustomPrompt="1"/>
          </p:nvPr>
        </p:nvSpPr>
        <p:spPr>
          <a:xfrm>
            <a:off x="685800" y="3607257"/>
            <a:ext cx="5119140" cy="997833"/>
          </a:xfrm>
        </p:spPr>
        <p:txBody>
          <a:bodyPr/>
          <a:lstStyle>
            <a:lvl1pPr marL="0" indent="0" algn="l">
              <a:spcBef>
                <a:spcPts val="0"/>
              </a:spcBef>
              <a:spcAft>
                <a:spcPts val="6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br>
              <a:rPr lang="en-US"/>
            </a:br>
            <a:r>
              <a:rPr lang="en-US"/>
              <a:t>(18pt, max 2-4 lines)</a:t>
            </a:r>
          </a:p>
        </p:txBody>
      </p:sp>
      <p:sp>
        <p:nvSpPr>
          <p:cNvPr id="5" name="Text Placeholder 4">
            <a:extLst>
              <a:ext uri="{FF2B5EF4-FFF2-40B4-BE49-F238E27FC236}">
                <a16:creationId xmlns:a16="http://schemas.microsoft.com/office/drawing/2014/main" id="{1F4E131E-33AF-E046-BF5C-AD645A155B9F}"/>
              </a:ext>
            </a:extLst>
          </p:cNvPr>
          <p:cNvSpPr>
            <a:spLocks noGrp="1"/>
          </p:cNvSpPr>
          <p:nvPr>
            <p:ph type="body" sz="quarter" idx="16" hasCustomPrompt="1"/>
          </p:nvPr>
        </p:nvSpPr>
        <p:spPr>
          <a:xfrm>
            <a:off x="685800" y="2067208"/>
            <a:ext cx="5119688" cy="371253"/>
          </a:xfrm>
        </p:spPr>
        <p:txBody>
          <a:bodyPr/>
          <a:lstStyle>
            <a:lvl1pPr>
              <a:spcBef>
                <a:spcPts val="0"/>
              </a:spcBef>
              <a:defRPr sz="1800" b="1" spc="300">
                <a:solidFill>
                  <a:schemeClr val="bg1">
                    <a:lumMod val="50000"/>
                  </a:schemeClr>
                </a:solidFill>
              </a:defRPr>
            </a:lvl1pPr>
          </a:lstStyle>
          <a:p>
            <a:pPr lvl="0"/>
            <a:r>
              <a:rPr lang="en-US"/>
              <a:t>SUBHEAD</a:t>
            </a:r>
          </a:p>
        </p:txBody>
      </p:sp>
    </p:spTree>
    <p:extLst>
      <p:ext uri="{BB962C8B-B14F-4D97-AF65-F5344CB8AC3E}">
        <p14:creationId xmlns:p14="http://schemas.microsoft.com/office/powerpoint/2010/main" val="2532840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a:xfrm>
            <a:off x="685800" y="457200"/>
            <a:ext cx="10820400" cy="411480"/>
          </a:xfrm>
        </p:spPr>
        <p:txBody>
          <a:bodyPr>
            <a:noAutofit/>
          </a:bodyPr>
          <a:lstStyle>
            <a:lvl1pPr>
              <a:defRPr lang="en-US" sz="2800" dirty="0"/>
            </a:lvl1pPr>
          </a:lstStyle>
          <a:p>
            <a:r>
              <a:rPr lang="en-US"/>
              <a:t>Click to edit Master title style (28pt, max 2 lines)</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93EFAE52-020D-4E46-B492-B00E843EC5C0}" type="datetime1">
              <a:rPr lang="en-US" smtClean="0"/>
              <a:t>3/11/2024</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 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9" name="Rectangle 8">
            <a:extLst>
              <a:ext uri="{FF2B5EF4-FFF2-40B4-BE49-F238E27FC236}">
                <a16:creationId xmlns:a16="http://schemas.microsoft.com/office/drawing/2014/main" id="{CDE2F502-3C9B-0C4C-BA48-BFE02FB57788}"/>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10982804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552">
          <p15:clr>
            <a:srgbClr val="FBAE40"/>
          </p15:clr>
        </p15:guide>
        <p15:guide id="2" pos="3840">
          <p15:clr>
            <a:srgbClr val="FBAE40"/>
          </p15:clr>
        </p15:guide>
        <p15:guide id="3" orient="horz" pos="288">
          <p15:clr>
            <a:srgbClr val="FBAE40"/>
          </p15:clr>
        </p15:guide>
        <p15:guide id="4" pos="432">
          <p15:clr>
            <a:srgbClr val="FBAE40"/>
          </p15:clr>
        </p15:guide>
        <p15:guide id="5" pos="7248">
          <p15:clr>
            <a:srgbClr val="FBAE40"/>
          </p15:clr>
        </p15:guide>
        <p15:guide id="6" orient="horz" pos="405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 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p:txBody>
          <a:bodyPr>
            <a:noAutofit/>
          </a:bodyPr>
          <a:lstStyle>
            <a:lvl1pPr>
              <a:defRPr sz="2800"/>
            </a:lvl1pPr>
          </a:lstStyle>
          <a:p>
            <a:r>
              <a:rPr lang="en-US"/>
              <a:t>Click to edit Master title style (28pt, max 1 line)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0DF9AD0D-249C-B243-ADF3-79A121D9512D}" type="datetime1">
              <a:rPr lang="en-US" smtClean="0"/>
              <a:t>3/11/2024</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 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hasCustomPrompt="1"/>
          </p:nvPr>
        </p:nvSpPr>
        <p:spPr>
          <a:xfrm>
            <a:off x="685800" y="884904"/>
            <a:ext cx="10820398"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10" name="Rectangle 9">
            <a:extLst>
              <a:ext uri="{FF2B5EF4-FFF2-40B4-BE49-F238E27FC236}">
                <a16:creationId xmlns:a16="http://schemas.microsoft.com/office/drawing/2014/main" id="{297DBCD3-4F56-3845-9492-EF1A00115336}"/>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13197777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3/11/2024</a:t>
            </a:fld>
            <a:endParaRPr lang="en-US"/>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1565413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584708"/>
            <a:ext cx="10820400" cy="4308092"/>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3/11/2024</a:t>
            </a:fld>
            <a:endParaRPr lang="en-US"/>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2 lines)</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23302081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721EBEF-190E-2041-98D7-690BCF7E4DDC}"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2" name="Rectangle 11">
            <a:extLst>
              <a:ext uri="{FF2B5EF4-FFF2-40B4-BE49-F238E27FC236}">
                <a16:creationId xmlns:a16="http://schemas.microsoft.com/office/drawing/2014/main" id="{2BB0C8B3-D5A1-2D48-A72E-F3AD81AFEE7C}"/>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14028948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4064000" y="1930400"/>
            <a:ext cx="744220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2790825"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D9697C10-CE6B-B943-BFF0-92D12D8F9DEE}"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10" name="Subtitle 2">
            <a:extLst>
              <a:ext uri="{FF2B5EF4-FFF2-40B4-BE49-F238E27FC236}">
                <a16:creationId xmlns:a16="http://schemas.microsoft.com/office/drawing/2014/main" id="{627EEA74-7DFC-4E85-A23B-774AD3F1E9E7}"/>
              </a:ext>
            </a:extLst>
          </p:cNvPr>
          <p:cNvSpPr>
            <a:spLocks noGrp="1"/>
          </p:cNvSpPr>
          <p:nvPr>
            <p:ph type="subTitle" idx="15"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2" name="Rectangle 11">
            <a:extLst>
              <a:ext uri="{FF2B5EF4-FFF2-40B4-BE49-F238E27FC236}">
                <a16:creationId xmlns:a16="http://schemas.microsoft.com/office/drawing/2014/main" id="{FB65B556-57B6-6B47-9E66-A709C260DB59}"/>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35514438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7442200"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8715375" y="1930400"/>
            <a:ext cx="2790825" cy="396240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68640F97-C501-8049-9920-764C0A9632CD}"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lvl1pPr>
              <a:defRPr/>
            </a:lvl1p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2" name="Rectangle 11">
            <a:extLst>
              <a:ext uri="{FF2B5EF4-FFF2-40B4-BE49-F238E27FC236}">
                <a16:creationId xmlns:a16="http://schemas.microsoft.com/office/drawing/2014/main" id="{29E76102-4E47-D245-A537-5B2CCC6D4050}"/>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5554965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44069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6AF72F0F-0C02-604F-ABF9-70980FC34C41}"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13" name="Rectangle 12">
            <a:extLst>
              <a:ext uri="{FF2B5EF4-FFF2-40B4-BE49-F238E27FC236}">
                <a16:creationId xmlns:a16="http://schemas.microsoft.com/office/drawing/2014/main" id="{CDA10D60-FEBE-CA43-96FF-B06F664A358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32055823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1C20-F05F-9801-DD40-83EE780A3E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8E5CD6-5BA9-BF75-AE7D-ECC88E044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0DFD5B-59B9-2175-6ABB-464AB1D74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1DC859-B4EE-E0A6-9D86-EE6A61E80035}"/>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6" name="Footer Placeholder 5">
            <a:extLst>
              <a:ext uri="{FF2B5EF4-FFF2-40B4-BE49-F238E27FC236}">
                <a16:creationId xmlns:a16="http://schemas.microsoft.com/office/drawing/2014/main" id="{0DC03BA6-1A42-6FAD-F0A3-E2A4F36DC9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D80C57-90E1-60E7-E6DD-AF9DFB2AF636}"/>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2570749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6269564"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hasCustomPrompt="1"/>
          </p:nvPr>
        </p:nvSpPr>
        <p:spPr>
          <a:xfrm>
            <a:off x="3475566" y="1930400"/>
            <a:ext cx="2446869" cy="3962400"/>
          </a:xfrm>
        </p:spPr>
        <p:txBody>
          <a:bodyPr/>
          <a:lstStyle>
            <a:lvl1pPr>
              <a:spcBef>
                <a:spcPts val="0"/>
              </a:spcBef>
              <a:spcAft>
                <a:spcPts val="600"/>
              </a:spcAft>
              <a:defRPr sz="1800"/>
            </a:lvl1pPr>
            <a:lvl2pPr>
              <a:spcBef>
                <a:spcPts val="0"/>
              </a:spcBef>
              <a:spcAft>
                <a:spcPts val="600"/>
              </a:spcAft>
              <a:defRPr sz="1800"/>
            </a:lvl2pPr>
            <a:lvl3pPr>
              <a:spcBef>
                <a:spcPts val="0"/>
              </a:spcBef>
              <a:spcAft>
                <a:spcPts val="600"/>
              </a:spcAft>
              <a:defRPr sz="1400"/>
            </a:lvl3pPr>
            <a:lvl4pPr>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4A83E1E0-5289-9745-8849-A84568EA0C35}"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hasCustomPrompt="1"/>
          </p:nvPr>
        </p:nvSpPr>
        <p:spPr>
          <a:xfrm>
            <a:off x="685800" y="884904"/>
            <a:ext cx="10820399" cy="472664"/>
          </a:xfrm>
        </p:spPr>
        <p:txBody>
          <a:bodyPr/>
          <a:lstStyle>
            <a:lvl1pPr marL="0" indent="0" algn="l">
              <a:spcBef>
                <a:spcPts val="0"/>
              </a:spcBef>
              <a:spcAft>
                <a:spcPts val="0"/>
              </a:spcAft>
              <a:buNone/>
              <a:defRPr sz="16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(16pt,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(28pt, max 1 line)</a:t>
            </a:r>
          </a:p>
        </p:txBody>
      </p:sp>
      <p:sp>
        <p:nvSpPr>
          <p:cNvPr id="59" name="Content Placeholder 2">
            <a:extLst>
              <a:ext uri="{FF2B5EF4-FFF2-40B4-BE49-F238E27FC236}">
                <a16:creationId xmlns:a16="http://schemas.microsoft.com/office/drawing/2014/main" id="{8B7A85A4-EB88-4086-8A9D-41781CDD5A62}"/>
              </a:ext>
            </a:extLst>
          </p:cNvPr>
          <p:cNvSpPr>
            <a:spLocks noGrp="1"/>
          </p:cNvSpPr>
          <p:nvPr>
            <p:ph idx="17"/>
          </p:nvPr>
        </p:nvSpPr>
        <p:spPr>
          <a:xfrm>
            <a:off x="9055097" y="1930400"/>
            <a:ext cx="2446869"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Rectangle 12">
            <a:extLst>
              <a:ext uri="{FF2B5EF4-FFF2-40B4-BE49-F238E27FC236}">
                <a16:creationId xmlns:a16="http://schemas.microsoft.com/office/drawing/2014/main" id="{A429CA6D-0514-7048-A4BF-7FEF80080DF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30561720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F8865251-C7E8-2140-B680-6067C5203296}"/>
              </a:ext>
            </a:extLst>
          </p:cNvPr>
          <p:cNvSpPr>
            <a:spLocks noGrp="1"/>
          </p:cNvSpPr>
          <p:nvPr>
            <p:ph type="dt" sz="half" idx="10"/>
          </p:nvPr>
        </p:nvSpPr>
        <p:spPr>
          <a:xfrm>
            <a:off x="4994275" y="6458833"/>
            <a:ext cx="2203450" cy="184666"/>
          </a:xfrm>
        </p:spPr>
        <p:txBody>
          <a:bodyPr/>
          <a:lstStyle/>
          <a:p>
            <a:fld id="{46A1454F-E830-4B44-9BB8-868BEB44B1AC}" type="datetime1">
              <a:rPr lang="en-US" smtClean="0"/>
              <a:t>3/11/2024</a:t>
            </a:fld>
            <a:endParaRPr lang="en-US"/>
          </a:p>
        </p:txBody>
      </p:sp>
      <p:sp>
        <p:nvSpPr>
          <p:cNvPr id="4" name="Footer Placeholder 4">
            <a:extLst>
              <a:ext uri="{FF2B5EF4-FFF2-40B4-BE49-F238E27FC236}">
                <a16:creationId xmlns:a16="http://schemas.microsoft.com/office/drawing/2014/main" id="{0B38BD5A-BD25-FB4D-A80A-829D385B1349}"/>
              </a:ext>
            </a:extLst>
          </p:cNvPr>
          <p:cNvSpPr>
            <a:spLocks noGrp="1"/>
          </p:cNvSpPr>
          <p:nvPr>
            <p:ph type="ftr" sz="quarter" idx="11"/>
          </p:nvPr>
        </p:nvSpPr>
        <p:spPr>
          <a:xfrm>
            <a:off x="685800" y="6458833"/>
            <a:ext cx="4114800" cy="184666"/>
          </a:xfrm>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DABA6749-198F-A64B-9C3B-395A84A84586}"/>
              </a:ext>
            </a:extLst>
          </p:cNvPr>
          <p:cNvSpPr>
            <a:spLocks noGrp="1"/>
          </p:cNvSpPr>
          <p:nvPr>
            <p:ph type="sldNum" sz="quarter" idx="12"/>
          </p:nvPr>
        </p:nvSpPr>
        <p:spPr>
          <a:xfrm>
            <a:off x="10575924" y="6458833"/>
            <a:ext cx="930275" cy="184666"/>
          </a:xfrm>
        </p:spPr>
        <p:txBody>
          <a:bodyPr/>
          <a:lstStyle/>
          <a:p>
            <a:fld id="{0D76ED6D-61E4-47B1-B71F-B65993433194}" type="slidenum">
              <a:rPr lang="en-US" smtClean="0"/>
              <a:t>‹#›</a:t>
            </a:fld>
            <a:endParaRPr lang="en-US"/>
          </a:p>
        </p:txBody>
      </p:sp>
      <p:sp>
        <p:nvSpPr>
          <p:cNvPr id="8" name="Rectangle 7">
            <a:extLst>
              <a:ext uri="{FF2B5EF4-FFF2-40B4-BE49-F238E27FC236}">
                <a16:creationId xmlns:a16="http://schemas.microsoft.com/office/drawing/2014/main" id="{037CD7AD-ED3C-B645-8EEE-21637546D1C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Tree>
    <p:extLst>
      <p:ext uri="{BB962C8B-B14F-4D97-AF65-F5344CB8AC3E}">
        <p14:creationId xmlns:p14="http://schemas.microsoft.com/office/powerpoint/2010/main" val="2437343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A0F45E3-66D2-48BD-B6FF-DD9B13B2ACC8}"/>
              </a:ext>
            </a:extLst>
          </p:cNvPr>
          <p:cNvSpPr>
            <a:spLocks noGrp="1"/>
          </p:cNvSpPr>
          <p:nvPr>
            <p:ph type="pic" sz="quarter" idx="13"/>
          </p:nvPr>
        </p:nvSpPr>
        <p:spPr>
          <a:xfrm>
            <a:off x="0" y="0"/>
            <a:ext cx="12192000" cy="6858000"/>
          </a:xfrm>
        </p:spPr>
        <p:txBody>
          <a:bodyPr anchor="ctr"/>
          <a:lstStyle>
            <a:lvl1pPr algn="ctr">
              <a:defRPr/>
            </a:lvl1pPr>
          </a:lstStyle>
          <a:p>
            <a:r>
              <a:rPr lang="en-US"/>
              <a:t>Click icon to add picture</a:t>
            </a:r>
          </a:p>
        </p:txBody>
      </p:sp>
    </p:spTree>
    <p:extLst>
      <p:ext uri="{BB962C8B-B14F-4D97-AF65-F5344CB8AC3E}">
        <p14:creationId xmlns:p14="http://schemas.microsoft.com/office/powerpoint/2010/main" val="24997804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10F832-FE85-674D-AF6D-96E8CBE7DC6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150938" y="1993889"/>
            <a:ext cx="9890125" cy="2870223"/>
          </a:xfrm>
        </p:spPr>
        <p:txBody>
          <a:bodyPr anchor="ctr">
            <a:normAutofit/>
          </a:bodyPr>
          <a:lstStyle>
            <a:lvl1pPr algn="ctr">
              <a:lnSpc>
                <a:spcPct val="100000"/>
              </a:lnSpc>
              <a:defRPr sz="3200" b="0" i="1">
                <a:solidFill>
                  <a:schemeClr val="bg1"/>
                </a:solidFill>
                <a:latin typeface="Avenir Next LT Pro" panose="020B0504020202020204" pitchFamily="34" charset="0"/>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276999"/>
          </a:xfrm>
        </p:spPr>
        <p:txBody>
          <a:bodyPr anchor="t">
            <a:spAutoFit/>
          </a:bodyPr>
          <a:lstStyle>
            <a:lvl1pPr algn="ctr">
              <a:buNone/>
              <a:defRPr sz="1800" b="1" cap="all" baseline="0">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46221"/>
          </a:xfrm>
        </p:spPr>
        <p:txBody>
          <a:bodyPr anchor="t">
            <a:spAutoFit/>
          </a:bodyPr>
          <a:lstStyle>
            <a:lvl1pPr algn="ctr">
              <a:buNone/>
              <a:defRPr sz="1600" cap="all" baseline="0">
                <a:solidFill>
                  <a:schemeClr val="bg1">
                    <a:alpha val="60000"/>
                  </a:schemeClr>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Avenir Next LT Pro" panose="020B0504020202020204" pitchFamily="34" charset="0"/>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panose="020B0504020202020204" pitchFamily="34" charset="0"/>
                  <a:ea typeface="+mn-ea"/>
                  <a:cs typeface="+mn-cs"/>
                </a:endParaRPr>
              </a:p>
            </p:txBody>
          </p:sp>
        </p:grpSp>
      </p:grpSp>
    </p:spTree>
    <p:extLst>
      <p:ext uri="{BB962C8B-B14F-4D97-AF65-F5344CB8AC3E}">
        <p14:creationId xmlns:p14="http://schemas.microsoft.com/office/powerpoint/2010/main" val="35593536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 Light Gra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CE8E34-2820-F64E-88C5-664CDCB1AA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150938" y="1993889"/>
            <a:ext cx="9890125" cy="2870223"/>
          </a:xfrm>
        </p:spPr>
        <p:txBody>
          <a:bodyPr anchor="ctr">
            <a:normAutofit/>
          </a:bodyPr>
          <a:lstStyle>
            <a:lvl1pPr algn="ctr">
              <a:lnSpc>
                <a:spcPct val="100000"/>
              </a:lnSpc>
              <a:defRPr sz="3200" b="0" i="1">
                <a:solidFill>
                  <a:schemeClr val="tx1"/>
                </a:solidFill>
                <a:latin typeface="Avenir Next LT Pro" panose="020B0504020202020204" pitchFamily="34" charset="0"/>
              </a:defRPr>
            </a:lvl1pPr>
          </a:lstStyle>
          <a:p>
            <a:r>
              <a:rPr lang="en-US"/>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p:nvCxnSpPr>
        <p:spPr bwMode="black">
          <a:xfrm>
            <a:off x="5531970" y="5031174"/>
            <a:ext cx="1128060" cy="0"/>
          </a:xfrm>
          <a:prstGeom prst="line">
            <a:avLst/>
          </a:prstGeom>
          <a:ln w="19050" cap="rnd">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276999"/>
          </a:xfrm>
        </p:spPr>
        <p:txBody>
          <a:bodyPr anchor="t">
            <a:spAutoFit/>
          </a:bodyPr>
          <a:lstStyle>
            <a:lvl1pPr algn="ctr">
              <a:buNone/>
              <a:defRPr sz="1800" b="0" cap="all" baseline="0">
                <a:solidFill>
                  <a:schemeClr val="tx1"/>
                </a:solidFill>
                <a:latin typeface="Avenir Next LT Pro Demi" panose="020B0704020202020204" pitchFamily="34" charset="0"/>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46221"/>
          </a:xfrm>
        </p:spPr>
        <p:txBody>
          <a:bodyPr anchor="t">
            <a:spAutoFit/>
          </a:bodyPr>
          <a:lstStyle>
            <a:lvl1pPr algn="ctr">
              <a:buNone/>
              <a:defRPr sz="1600" cap="all" baseline="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a:t>EDIT MASTER TEXT STYLES</a:t>
            </a:r>
          </a:p>
        </p:txBody>
      </p:sp>
      <p:grpSp>
        <p:nvGrpSpPr>
          <p:cNvPr id="16" name="Group 15">
            <a:extLst>
              <a:ext uri="{FF2B5EF4-FFF2-40B4-BE49-F238E27FC236}">
                <a16:creationId xmlns:a16="http://schemas.microsoft.com/office/drawing/2014/main" id="{F8086417-5E8E-47CE-9C77-8CBAC1028514}"/>
              </a:ext>
            </a:extLst>
          </p:cNvPr>
          <p:cNvGrpSpPr/>
          <p:nvPr/>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a:ln>
                  <a:noFill/>
                </a:ln>
                <a:solidFill>
                  <a:srgbClr val="FC661E"/>
                </a:solidFill>
                <a:effectLst/>
                <a:uLnTx/>
                <a:uFillTx/>
                <a:latin typeface="Avenir Next LT Pro" panose="020B0504020202020204" pitchFamily="34" charset="0"/>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venir Next LT Pro" panose="020B0504020202020204" pitchFamily="34" charset="0"/>
                  <a:ea typeface="+mn-ea"/>
                  <a:cs typeface="+mn-cs"/>
                </a:endParaRPr>
              </a:p>
            </p:txBody>
          </p:sp>
        </p:grpSp>
      </p:grpSp>
    </p:spTree>
    <p:extLst>
      <p:ext uri="{BB962C8B-B14F-4D97-AF65-F5344CB8AC3E}">
        <p14:creationId xmlns:p14="http://schemas.microsoft.com/office/powerpoint/2010/main" val="38422248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 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35BFB7-69B7-4C45-BFF4-E4CC10439B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a:xfrm>
            <a:off x="1150938" y="1143001"/>
            <a:ext cx="9890125" cy="4572000"/>
          </a:xfrm>
        </p:spPr>
        <p:txBody>
          <a:bodyPr anchor="ctr">
            <a:normAutofit/>
          </a:bodyPr>
          <a:lstStyle>
            <a:lvl1pPr algn="ctr">
              <a:lnSpc>
                <a:spcPct val="100000"/>
              </a:lnSpc>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707727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 Light Gra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4C3A2C-EE10-9541-9797-71FD2092BA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 y="1714"/>
            <a:ext cx="12188952" cy="6856286"/>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a:xfrm>
            <a:off x="1150938" y="1143001"/>
            <a:ext cx="9890125" cy="4572000"/>
          </a:xfrm>
        </p:spPr>
        <p:txBody>
          <a:bodyPr anchor="ctr">
            <a:normAutofit/>
          </a:bodyPr>
          <a:lstStyle>
            <a:lvl1pPr algn="ctr">
              <a:lnSpc>
                <a:spcPct val="100000"/>
              </a:lnSpc>
              <a:defRPr sz="4000" b="0">
                <a:solidFill>
                  <a:schemeClr val="tx1"/>
                </a:solidFill>
                <a:latin typeface="Avenir Next LT Pro" panose="020B0504020202020204" pitchFamily="34" charset="0"/>
              </a:defRPr>
            </a:lvl1pPr>
          </a:lstStyle>
          <a:p>
            <a:r>
              <a:rPr lang="en-US"/>
              <a:t>Click to edit Master title style</a:t>
            </a:r>
          </a:p>
        </p:txBody>
      </p:sp>
    </p:spTree>
    <p:extLst>
      <p:ext uri="{BB962C8B-B14F-4D97-AF65-F5344CB8AC3E}">
        <p14:creationId xmlns:p14="http://schemas.microsoft.com/office/powerpoint/2010/main" val="28046765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C80C50-092B-0C40-B6F9-00F4606322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ltGray">
          <a:xfrm>
            <a:off x="0" y="0"/>
            <a:ext cx="3487294" cy="3460496"/>
          </a:xfrm>
          <a:solidFill>
            <a:schemeClr val="bg2"/>
          </a:solidFill>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90500"/>
            <a:ext cx="6511925" cy="276999"/>
          </a:xfrm>
        </p:spPr>
        <p:txBody>
          <a:bodyPr anchor="ctr">
            <a:spAutoFit/>
          </a:bodyPr>
          <a:lstStyle>
            <a:lvl1pPr>
              <a:spcBef>
                <a:spcPts val="0"/>
              </a:spcBef>
              <a:spcAft>
                <a:spcPts val="600"/>
              </a:spcAft>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4179475"/>
            <a:ext cx="2803017" cy="246221"/>
          </a:xfrm>
        </p:spPr>
        <p:txBody>
          <a:bodyPr wrap="square" anchor="b">
            <a:spAutoFit/>
          </a:bodyPr>
          <a:lstStyle>
            <a:lvl1pPr algn="ctr">
              <a:spcBef>
                <a:spcPts val="0"/>
              </a:spcBef>
              <a:spcAft>
                <a:spcPts val="600"/>
              </a:spcAft>
              <a:buNone/>
              <a:defRPr sz="1600" b="1">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4538694"/>
            <a:ext cx="2803017" cy="215444"/>
          </a:xfrm>
        </p:spPr>
        <p:txBody>
          <a:bodyPr wrap="square" anchor="t">
            <a:spAutoFit/>
          </a:bodyPr>
          <a:lstStyle>
            <a:lvl1pPr algn="ctr">
              <a:spcBef>
                <a:spcPts val="0"/>
              </a:spcBef>
              <a:spcAft>
                <a:spcPts val="600"/>
              </a:spcAft>
              <a:buNone/>
              <a:defRPr sz="14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5696476"/>
            <a:ext cx="2803017" cy="215444"/>
          </a:xfrm>
        </p:spPr>
        <p:txBody>
          <a:bodyPr wrap="square" anchor="b">
            <a:spAutoFit/>
          </a:bodyPr>
          <a:lstStyle>
            <a:lvl1pPr algn="ctr">
              <a:spcBef>
                <a:spcPts val="0"/>
              </a:spcBef>
              <a:spcAft>
                <a:spcPts val="600"/>
              </a:spcAft>
              <a:buNone/>
              <a:defRPr sz="14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26146342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io Circ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798872-F54D-8643-8F0F-F695BA20AE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white">
          <a:xfrm>
            <a:off x="0" y="0"/>
            <a:ext cx="3475101" cy="6858000"/>
          </a:xfrm>
          <a:prstGeom prst="rect">
            <a:avLst/>
          </a:prstGeom>
        </p:spPr>
      </p:pic>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a:xfrm>
            <a:off x="945064" y="971296"/>
            <a:ext cx="1574306" cy="1567690"/>
          </a:xfrm>
          <a:prstGeom prst="ellipse">
            <a:avLst/>
          </a:prstGeom>
          <a:solidFill>
            <a:schemeClr val="bg1"/>
          </a:solidFill>
          <a:ln w="38100">
            <a:solidFill>
              <a:schemeClr val="bg1"/>
            </a:solidFill>
          </a:ln>
        </p:spPr>
        <p:txBody>
          <a:bodyPr anchor="ctr"/>
          <a:lstStyle>
            <a:lvl1pPr algn="ctr">
              <a:defRPr/>
            </a:lvl1pPr>
          </a:lstStyle>
          <a:p>
            <a:r>
              <a:rPr lang="en-US"/>
              <a:t>Click icon to add picture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90500"/>
            <a:ext cx="6511925" cy="276999"/>
          </a:xfrm>
        </p:spPr>
        <p:txBody>
          <a:bodyPr anchor="ctr">
            <a:spAutoFit/>
          </a:bodyPr>
          <a:lstStyle>
            <a:lvl1pPr>
              <a:spcBef>
                <a:spcPts val="0"/>
              </a:spcBef>
              <a:spcAft>
                <a:spcPts val="600"/>
              </a:spcAft>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3275112"/>
            <a:ext cx="2803017" cy="246221"/>
          </a:xfrm>
        </p:spPr>
        <p:txBody>
          <a:bodyPr wrap="square" anchor="b">
            <a:spAutoFit/>
          </a:bodyPr>
          <a:lstStyle>
            <a:lvl1pPr algn="ctr">
              <a:spcBef>
                <a:spcPts val="0"/>
              </a:spcBef>
              <a:spcAft>
                <a:spcPts val="600"/>
              </a:spcAft>
              <a:buNone/>
              <a:defRPr sz="1600" b="1">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3634331"/>
            <a:ext cx="2803017" cy="215444"/>
          </a:xfrm>
        </p:spPr>
        <p:txBody>
          <a:bodyPr wrap="square" anchor="t">
            <a:spAutoFit/>
          </a:bodyPr>
          <a:lstStyle>
            <a:lvl1pPr algn="ctr">
              <a:spcBef>
                <a:spcPts val="0"/>
              </a:spcBef>
              <a:spcAft>
                <a:spcPts val="600"/>
              </a:spcAft>
              <a:buNone/>
              <a:defRPr sz="14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4792113"/>
            <a:ext cx="2803017" cy="215444"/>
          </a:xfrm>
        </p:spPr>
        <p:txBody>
          <a:bodyPr wrap="square" anchor="b">
            <a:spAutoFit/>
          </a:bodyPr>
          <a:lstStyle>
            <a:lvl1pPr algn="ctr">
              <a:spcBef>
                <a:spcPts val="0"/>
              </a:spcBef>
              <a:spcAft>
                <a:spcPts val="600"/>
              </a:spcAft>
              <a:buNone/>
              <a:defRPr sz="14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Tree>
    <p:extLst>
      <p:ext uri="{BB962C8B-B14F-4D97-AF65-F5344CB8AC3E}">
        <p14:creationId xmlns:p14="http://schemas.microsoft.com/office/powerpoint/2010/main" val="1051444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E9CBF-5800-E343-BCDE-D5782E6C0E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 y="1714"/>
            <a:ext cx="3472053" cy="6854571"/>
          </a:xfrm>
          <a:prstGeom prst="rect">
            <a:avLst/>
          </a:prstGeom>
        </p:spPr>
      </p:pic>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2052089"/>
            <a:ext cx="2803017" cy="246221"/>
          </a:xfrm>
        </p:spPr>
        <p:txBody>
          <a:bodyPr wrap="square" anchor="b">
            <a:spAutoFit/>
          </a:bodyPr>
          <a:lstStyle>
            <a:lvl1pPr algn="l">
              <a:spcBef>
                <a:spcPts val="0"/>
              </a:spcBef>
              <a:spcAft>
                <a:spcPts val="600"/>
              </a:spcAft>
              <a:buNone/>
              <a:defRPr sz="16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2362781"/>
            <a:ext cx="2803017" cy="215444"/>
          </a:xfrm>
        </p:spPr>
        <p:txBody>
          <a:bodyPr wrap="square" anchor="t">
            <a:spAutoFit/>
          </a:bodyPr>
          <a:lstStyle>
            <a:lvl1pPr algn="l">
              <a:spcBef>
                <a:spcPts val="0"/>
              </a:spcBef>
              <a:spcAft>
                <a:spcPts val="600"/>
              </a:spcAft>
              <a:buNone/>
              <a:defRPr sz="14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2799203"/>
            <a:ext cx="2803017" cy="215444"/>
          </a:xfrm>
        </p:spPr>
        <p:txBody>
          <a:bodyPr wrap="square" anchor="b">
            <a:spAutoFit/>
          </a:bodyPr>
          <a:lstStyle>
            <a:lvl1pPr algn="l">
              <a:spcBef>
                <a:spcPts val="0"/>
              </a:spcBef>
              <a:spcAft>
                <a:spcPts val="600"/>
              </a:spcAft>
              <a:buNone/>
              <a:defRPr sz="1400">
                <a:solidFill>
                  <a:schemeClr val="tx1"/>
                </a:solidFill>
              </a:defRPr>
            </a:lvl1pPr>
            <a:lvl2pPr marL="137160" indent="0">
              <a:buNone/>
              <a:defRPr/>
            </a:lvl2pPr>
            <a:lvl3pPr marL="512763" indent="0">
              <a:buNone/>
              <a:defRPr/>
            </a:lvl3pPr>
            <a:lvl4pPr marL="858838" indent="0">
              <a:buNone/>
              <a:defRPr/>
            </a:lvl4pPr>
            <a:lvl5pPr>
              <a:buNone/>
              <a:defRPr/>
            </a:lvl5pPr>
          </a:lstStyle>
          <a:p>
            <a:pPr lvl="0"/>
            <a:r>
              <a:rPr lang="en-US"/>
              <a:t>Organization name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375160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654824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6" name="Text Placeholder 65">
            <a:extLst>
              <a:ext uri="{FF2B5EF4-FFF2-40B4-BE49-F238E27FC236}">
                <a16:creationId xmlns:a16="http://schemas.microsoft.com/office/drawing/2014/main" id="{847E1047-9010-4A85-8482-AEBE01A64011}"/>
              </a:ext>
            </a:extLst>
          </p:cNvPr>
          <p:cNvSpPr>
            <a:spLocks noGrp="1"/>
          </p:cNvSpPr>
          <p:nvPr>
            <p:ph type="body" sz="quarter" idx="19" hasCustomPrompt="1"/>
          </p:nvPr>
        </p:nvSpPr>
        <p:spPr>
          <a:xfrm>
            <a:off x="9344885" y="2049011"/>
            <a:ext cx="2172945" cy="249299"/>
          </a:xfrm>
        </p:spPr>
        <p:txBody>
          <a:bodyPr wrap="square" anchor="b">
            <a:spAutoFit/>
          </a:bodyPr>
          <a:lstStyle>
            <a:lvl1pPr marL="182880" indent="-182880">
              <a:lnSpc>
                <a:spcPct val="90000"/>
              </a:lnSpc>
              <a:spcBef>
                <a:spcPts val="0"/>
              </a:spcBef>
              <a:spcAft>
                <a:spcPts val="600"/>
              </a:spcAft>
              <a:buFontTx/>
              <a:buBlip>
                <a:blip r:embed="rId3"/>
              </a:buBlip>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2800" b="0">
                <a:solidFill>
                  <a:srgbClr val="199BD2"/>
                </a:solidFill>
                <a:latin typeface="Avenir Next LT Pro Demi" panose="020B0704020202020204" pitchFamily="34" charset="0"/>
              </a:rPr>
              <a:t>Customer </a:t>
            </a:r>
            <a:br>
              <a:rPr lang="en-US" sz="2800" b="0">
                <a:solidFill>
                  <a:srgbClr val="199BD2"/>
                </a:solidFill>
                <a:latin typeface="Avenir Next LT Pro Demi" panose="020B0704020202020204" pitchFamily="34" charset="0"/>
              </a:rPr>
            </a:br>
            <a:r>
              <a:rPr lang="en-US" sz="2800" b="0">
                <a:solidFill>
                  <a:srgbClr val="199BD2"/>
                </a:solidFill>
                <a:latin typeface="Avenir Next LT Pro Demi" panose="020B0704020202020204" pitchFamily="34" charset="0"/>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hasCustomPrompt="1"/>
          </p:nvPr>
        </p:nvSpPr>
        <p:spPr>
          <a:xfrm>
            <a:off x="3746500"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hasCustomPrompt="1"/>
          </p:nvPr>
        </p:nvSpPr>
        <p:spPr>
          <a:xfrm>
            <a:off x="6545692"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4">
            <a:extLst>
              <a:ext uri="{FF2B5EF4-FFF2-40B4-BE49-F238E27FC236}">
                <a16:creationId xmlns:a16="http://schemas.microsoft.com/office/drawing/2014/main" id="{06322C9A-F998-4EF5-BCF9-357E795C005B}"/>
              </a:ext>
            </a:extLst>
          </p:cNvPr>
          <p:cNvSpPr>
            <a:spLocks noGrp="1"/>
          </p:cNvSpPr>
          <p:nvPr>
            <p:ph type="body" sz="quarter" idx="22" hasCustomPrompt="1"/>
          </p:nvPr>
        </p:nvSpPr>
        <p:spPr>
          <a:xfrm>
            <a:off x="9344884" y="2408238"/>
            <a:ext cx="2178050" cy="3948872"/>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7">
            <a:extLst>
              <a:ext uri="{FF2B5EF4-FFF2-40B4-BE49-F238E27FC236}">
                <a16:creationId xmlns:a16="http://schemas.microsoft.com/office/drawing/2014/main" id="{E388B79A-34B1-49CE-A299-96DF81853027}"/>
              </a:ext>
            </a:extLst>
          </p:cNvPr>
          <p:cNvSpPr>
            <a:spLocks noGrp="1"/>
          </p:cNvSpPr>
          <p:nvPr>
            <p:ph type="body" sz="quarter" idx="23" hasCustomPrompt="1"/>
          </p:nvPr>
        </p:nvSpPr>
        <p:spPr>
          <a:xfrm>
            <a:off x="330708" y="3429000"/>
            <a:ext cx="2803017" cy="2945887"/>
          </a:xfrm>
        </p:spPr>
        <p:txBody>
          <a:bodyPr anchor="t">
            <a:normAutofit/>
          </a:bodyPr>
          <a:lstStyle>
            <a:lvl1pPr marL="0" indent="0" algn="l">
              <a:lnSpc>
                <a:spcPct val="100000"/>
              </a:lnSpc>
              <a:spcBef>
                <a:spcPts val="0"/>
              </a:spcBef>
              <a:spcAft>
                <a:spcPts val="600"/>
              </a:spcAft>
              <a:buFont typeface="Corbel" panose="020B0503020204020204" pitchFamily="34" charset="0"/>
              <a:buNone/>
              <a:defRPr sz="1600">
                <a:solidFill>
                  <a:schemeClr val="tx1"/>
                </a:solidFill>
              </a:defRPr>
            </a:lvl1pPr>
            <a:lvl2pPr marL="137160" indent="0">
              <a:buNone/>
              <a:defRPr/>
            </a:lvl2pPr>
          </a:lstStyle>
          <a:p>
            <a:pPr lvl="0"/>
            <a:r>
              <a:rPr lang="en-US"/>
              <a:t>Optional quote placeholder</a:t>
            </a:r>
          </a:p>
        </p:txBody>
      </p:sp>
    </p:spTree>
    <p:extLst>
      <p:ext uri="{BB962C8B-B14F-4D97-AF65-F5344CB8AC3E}">
        <p14:creationId xmlns:p14="http://schemas.microsoft.com/office/powerpoint/2010/main" val="17381671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FCA7-78BB-3554-75DD-83F74175FB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3AA25-2A6A-AFCE-4E91-8FA0FA8FB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0E9C5-4D4A-5039-1D6C-B9B7147FED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A8C3B3-97CC-4678-C15B-1F22DDB3F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450327-138F-E2DE-65CC-B069C6674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2BB551-A02C-2033-5B9C-23994B85929C}"/>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8" name="Footer Placeholder 7">
            <a:extLst>
              <a:ext uri="{FF2B5EF4-FFF2-40B4-BE49-F238E27FC236}">
                <a16:creationId xmlns:a16="http://schemas.microsoft.com/office/drawing/2014/main" id="{DF0436B2-D180-E917-D576-BE2832AC45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BB2FBF-FEEE-B38A-851E-39CB2FF930C4}"/>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28444160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FBBD96-140A-49F7-B70B-436608B30CE4}"/>
              </a:ext>
            </a:extLst>
          </p:cNvPr>
          <p:cNvGrpSpPr/>
          <p:nvPr/>
        </p:nvGrpSpPr>
        <p:grpSpPr>
          <a:xfrm>
            <a:off x="0" y="0"/>
            <a:ext cx="12192000" cy="6858000"/>
            <a:chOff x="0" y="0"/>
            <a:chExt cx="12192000" cy="6858000"/>
          </a:xfrm>
        </p:grpSpPr>
        <p:sp>
          <p:nvSpPr>
            <p:cNvPr id="48" name="Freeform: Shape 47">
              <a:extLst>
                <a:ext uri="{FF2B5EF4-FFF2-40B4-BE49-F238E27FC236}">
                  <a16:creationId xmlns:a16="http://schemas.microsoft.com/office/drawing/2014/main" id="{11D71861-0DD2-4F91-B0BB-B1D5F39168A0}"/>
                </a:ext>
              </a:extLst>
            </p:cNvPr>
            <p:cNvSpPr/>
            <p:nvPr/>
          </p:nvSpPr>
          <p:spPr>
            <a:xfrm>
              <a:off x="0" y="0"/>
              <a:ext cx="12192000" cy="6858000"/>
            </a:xfrm>
            <a:custGeom>
              <a:avLst/>
              <a:gdLst>
                <a:gd name="connsiteX0" fmla="*/ 685799 w 12192000"/>
                <a:gd name="connsiteY0" fmla="*/ 609601 h 6858000"/>
                <a:gd name="connsiteX1" fmla="*/ 685799 w 12192000"/>
                <a:gd name="connsiteY1" fmla="*/ 916939 h 6858000"/>
                <a:gd name="connsiteX2" fmla="*/ 685800 w 12192000"/>
                <a:gd name="connsiteY2" fmla="*/ 916939 h 6858000"/>
                <a:gd name="connsiteX3" fmla="*/ 685800 w 12192000"/>
                <a:gd name="connsiteY3" fmla="*/ 6350000 h 6858000"/>
                <a:gd name="connsiteX4" fmla="*/ 11506200 w 12192000"/>
                <a:gd name="connsiteY4" fmla="*/ 6350000 h 6858000"/>
                <a:gd name="connsiteX5" fmla="*/ 11506200 w 12192000"/>
                <a:gd name="connsiteY5" fmla="*/ 863600 h 6858000"/>
                <a:gd name="connsiteX6" fmla="*/ 11506199 w 12192000"/>
                <a:gd name="connsiteY6" fmla="*/ 863600 h 6858000"/>
                <a:gd name="connsiteX7" fmla="*/ 11506199 w 12192000"/>
                <a:gd name="connsiteY7" fmla="*/ 609601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85799" y="609601"/>
                  </a:moveTo>
                  <a:lnTo>
                    <a:pt x="685799" y="916939"/>
                  </a:lnTo>
                  <a:lnTo>
                    <a:pt x="685800" y="916939"/>
                  </a:lnTo>
                  <a:lnTo>
                    <a:pt x="685800" y="6350000"/>
                  </a:lnTo>
                  <a:lnTo>
                    <a:pt x="11506200" y="6350000"/>
                  </a:lnTo>
                  <a:lnTo>
                    <a:pt x="11506200" y="863600"/>
                  </a:lnTo>
                  <a:lnTo>
                    <a:pt x="11506199" y="863600"/>
                  </a:lnTo>
                  <a:lnTo>
                    <a:pt x="11506199" y="609601"/>
                  </a:lnTo>
                  <a:close/>
                  <a:moveTo>
                    <a:pt x="0" y="0"/>
                  </a:moveTo>
                  <a:lnTo>
                    <a:pt x="12192000" y="0"/>
                  </a:lnTo>
                  <a:lnTo>
                    <a:pt x="12192000" y="6858000"/>
                  </a:lnTo>
                  <a:lnTo>
                    <a:pt x="0" y="6858000"/>
                  </a:lnTo>
                  <a:close/>
                </a:path>
              </a:pathLst>
            </a:custGeom>
            <a:solidFill>
              <a:srgbClr val="FF6699">
                <a:alpha val="7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venir Next LT Pro" panose="020B0504020202020204" pitchFamily="34" charset="0"/>
              </a:endParaRPr>
            </a:p>
          </p:txBody>
        </p:sp>
        <p:grpSp>
          <p:nvGrpSpPr>
            <p:cNvPr id="4" name="Group 3">
              <a:extLst>
                <a:ext uri="{FF2B5EF4-FFF2-40B4-BE49-F238E27FC236}">
                  <a16:creationId xmlns:a16="http://schemas.microsoft.com/office/drawing/2014/main" id="{44D02EFD-8B05-41F1-819B-195D557801C7}"/>
                </a:ext>
              </a:extLst>
            </p:cNvPr>
            <p:cNvGrpSpPr/>
            <p:nvPr/>
          </p:nvGrpSpPr>
          <p:grpSpPr>
            <a:xfrm>
              <a:off x="0" y="965200"/>
              <a:ext cx="12192000" cy="5537200"/>
              <a:chOff x="0" y="965200"/>
              <a:chExt cx="12192000" cy="5537200"/>
            </a:xfrm>
          </p:grpSpPr>
          <p:sp>
            <p:nvSpPr>
              <p:cNvPr id="87" name="Rectangle 86">
                <a:extLst>
                  <a:ext uri="{FF2B5EF4-FFF2-40B4-BE49-F238E27FC236}">
                    <a16:creationId xmlns:a16="http://schemas.microsoft.com/office/drawing/2014/main" id="{F5BA6BD8-64A8-4052-8562-9D66E2C64EE1}"/>
                  </a:ext>
                </a:extLst>
              </p:cNvPr>
              <p:cNvSpPr/>
              <p:nvPr/>
            </p:nvSpPr>
            <p:spPr>
              <a:xfrm>
                <a:off x="685800" y="5906515"/>
                <a:ext cx="10820400" cy="44450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venir Next LT Pro" panose="020B0504020202020204" pitchFamily="34" charset="0"/>
                </a:endParaRPr>
              </a:p>
            </p:txBody>
          </p:sp>
          <p:grpSp>
            <p:nvGrpSpPr>
              <p:cNvPr id="67" name="Group 66">
                <a:extLst>
                  <a:ext uri="{FF2B5EF4-FFF2-40B4-BE49-F238E27FC236}">
                    <a16:creationId xmlns:a16="http://schemas.microsoft.com/office/drawing/2014/main" id="{A43F14D2-490D-4AF2-A5CD-2E28590DA616}"/>
                  </a:ext>
                </a:extLst>
              </p:cNvPr>
              <p:cNvGrpSpPr/>
              <p:nvPr/>
            </p:nvGrpSpPr>
            <p:grpSpPr>
              <a:xfrm>
                <a:off x="342900" y="2235200"/>
                <a:ext cx="11506200" cy="4114800"/>
                <a:chOff x="342900" y="-706164"/>
                <a:chExt cx="11506200" cy="1562145"/>
              </a:xfrm>
              <a:solidFill>
                <a:schemeClr val="bg1">
                  <a:lumMod val="75000"/>
                  <a:alpha val="50000"/>
                </a:schemeClr>
              </a:solidFill>
            </p:grpSpPr>
            <p:sp>
              <p:nvSpPr>
                <p:cNvPr id="68" name="Rectangle 67">
                  <a:extLst>
                    <a:ext uri="{FF2B5EF4-FFF2-40B4-BE49-F238E27FC236}">
                      <a16:creationId xmlns:a16="http://schemas.microsoft.com/office/drawing/2014/main" id="{9F28CADE-B65A-4EEB-B0E8-3E8663D92F60}"/>
                    </a:ext>
                  </a:extLst>
                </p:cNvPr>
                <p:cNvSpPr/>
                <p:nvPr/>
              </p:nvSpPr>
              <p:spPr>
                <a:xfrm>
                  <a:off x="3429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69" name="Rectangle 68">
                  <a:extLst>
                    <a:ext uri="{FF2B5EF4-FFF2-40B4-BE49-F238E27FC236}">
                      <a16:creationId xmlns:a16="http://schemas.microsoft.com/office/drawing/2014/main" id="{7D0FF2EC-211A-4F75-A6A9-7251F0B3C41C}"/>
                    </a:ext>
                  </a:extLst>
                </p:cNvPr>
                <p:cNvSpPr/>
                <p:nvPr/>
              </p:nvSpPr>
              <p:spPr>
                <a:xfrm>
                  <a:off x="12731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0" name="Rectangle 69">
                  <a:extLst>
                    <a:ext uri="{FF2B5EF4-FFF2-40B4-BE49-F238E27FC236}">
                      <a16:creationId xmlns:a16="http://schemas.microsoft.com/office/drawing/2014/main" id="{E2F69EE4-6B4B-4012-9D1D-7E7939864095}"/>
                    </a:ext>
                  </a:extLst>
                </p:cNvPr>
                <p:cNvSpPr/>
                <p:nvPr/>
              </p:nvSpPr>
              <p:spPr>
                <a:xfrm>
                  <a:off x="22034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1" name="Rectangle 70">
                  <a:extLst>
                    <a:ext uri="{FF2B5EF4-FFF2-40B4-BE49-F238E27FC236}">
                      <a16:creationId xmlns:a16="http://schemas.microsoft.com/office/drawing/2014/main" id="{D8F57411-FFF6-4551-A417-A31B68E47018}"/>
                    </a:ext>
                  </a:extLst>
                </p:cNvPr>
                <p:cNvSpPr/>
                <p:nvPr/>
              </p:nvSpPr>
              <p:spPr>
                <a:xfrm>
                  <a:off x="31337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2" name="Rectangle 71">
                  <a:extLst>
                    <a:ext uri="{FF2B5EF4-FFF2-40B4-BE49-F238E27FC236}">
                      <a16:creationId xmlns:a16="http://schemas.microsoft.com/office/drawing/2014/main" id="{CCA9104A-A74A-4282-8DFF-F7370AF0628F}"/>
                    </a:ext>
                  </a:extLst>
                </p:cNvPr>
                <p:cNvSpPr/>
                <p:nvPr/>
              </p:nvSpPr>
              <p:spPr>
                <a:xfrm>
                  <a:off x="40640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3" name="Rectangle 72">
                  <a:extLst>
                    <a:ext uri="{FF2B5EF4-FFF2-40B4-BE49-F238E27FC236}">
                      <a16:creationId xmlns:a16="http://schemas.microsoft.com/office/drawing/2014/main" id="{2EB6FDBD-E9C2-4DF1-8E7D-7110DCBD3E62}"/>
                    </a:ext>
                  </a:extLst>
                </p:cNvPr>
                <p:cNvSpPr/>
                <p:nvPr/>
              </p:nvSpPr>
              <p:spPr>
                <a:xfrm>
                  <a:off x="49942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4" name="Rectangle 73">
                  <a:extLst>
                    <a:ext uri="{FF2B5EF4-FFF2-40B4-BE49-F238E27FC236}">
                      <a16:creationId xmlns:a16="http://schemas.microsoft.com/office/drawing/2014/main" id="{446FB055-975D-4443-BCA6-11B69C3C850E}"/>
                    </a:ext>
                  </a:extLst>
                </p:cNvPr>
                <p:cNvSpPr/>
                <p:nvPr/>
              </p:nvSpPr>
              <p:spPr>
                <a:xfrm>
                  <a:off x="59245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5" name="Rectangle 74">
                  <a:extLst>
                    <a:ext uri="{FF2B5EF4-FFF2-40B4-BE49-F238E27FC236}">
                      <a16:creationId xmlns:a16="http://schemas.microsoft.com/office/drawing/2014/main" id="{27261E12-9721-4C01-89BA-6EDA6FA6B780}"/>
                    </a:ext>
                  </a:extLst>
                </p:cNvPr>
                <p:cNvSpPr/>
                <p:nvPr/>
              </p:nvSpPr>
              <p:spPr>
                <a:xfrm>
                  <a:off x="68548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6" name="Rectangle 75">
                  <a:extLst>
                    <a:ext uri="{FF2B5EF4-FFF2-40B4-BE49-F238E27FC236}">
                      <a16:creationId xmlns:a16="http://schemas.microsoft.com/office/drawing/2014/main" id="{74584D7E-27C6-4364-9156-C01233BA5BA8}"/>
                    </a:ext>
                  </a:extLst>
                </p:cNvPr>
                <p:cNvSpPr/>
                <p:nvPr/>
              </p:nvSpPr>
              <p:spPr>
                <a:xfrm>
                  <a:off x="77851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7" name="Rectangle 76">
                  <a:extLst>
                    <a:ext uri="{FF2B5EF4-FFF2-40B4-BE49-F238E27FC236}">
                      <a16:creationId xmlns:a16="http://schemas.microsoft.com/office/drawing/2014/main" id="{467D3DDB-6C3F-47FE-B498-0ABBBA54E23B}"/>
                    </a:ext>
                  </a:extLst>
                </p:cNvPr>
                <p:cNvSpPr/>
                <p:nvPr/>
              </p:nvSpPr>
              <p:spPr>
                <a:xfrm>
                  <a:off x="87153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8" name="Rectangle 77">
                  <a:extLst>
                    <a:ext uri="{FF2B5EF4-FFF2-40B4-BE49-F238E27FC236}">
                      <a16:creationId xmlns:a16="http://schemas.microsoft.com/office/drawing/2014/main" id="{4D2930EB-553B-4899-9F2C-B8760F197EBB}"/>
                    </a:ext>
                  </a:extLst>
                </p:cNvPr>
                <p:cNvSpPr/>
                <p:nvPr/>
              </p:nvSpPr>
              <p:spPr>
                <a:xfrm>
                  <a:off x="96456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79" name="Rectangle 78">
                  <a:extLst>
                    <a:ext uri="{FF2B5EF4-FFF2-40B4-BE49-F238E27FC236}">
                      <a16:creationId xmlns:a16="http://schemas.microsoft.com/office/drawing/2014/main" id="{0DE888DC-B088-456E-AA94-01342685C7E5}"/>
                    </a:ext>
                  </a:extLst>
                </p:cNvPr>
                <p:cNvSpPr/>
                <p:nvPr/>
              </p:nvSpPr>
              <p:spPr>
                <a:xfrm>
                  <a:off x="105759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sp>
              <p:nvSpPr>
                <p:cNvPr id="80" name="Rectangle 79">
                  <a:extLst>
                    <a:ext uri="{FF2B5EF4-FFF2-40B4-BE49-F238E27FC236}">
                      <a16:creationId xmlns:a16="http://schemas.microsoft.com/office/drawing/2014/main" id="{C1DB87D4-BA6E-46B7-8C68-D75E7C0E11D5}"/>
                    </a:ext>
                  </a:extLst>
                </p:cNvPr>
                <p:cNvSpPr/>
                <p:nvPr/>
              </p:nvSpPr>
              <p:spPr>
                <a:xfrm>
                  <a:off x="115062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venir Next LT Pro" panose="020B0504020202020204" pitchFamily="34" charset="0"/>
                  </a:endParaRPr>
                </a:p>
              </p:txBody>
            </p:sp>
          </p:grpSp>
          <p:grpSp>
            <p:nvGrpSpPr>
              <p:cNvPr id="2" name="Group 1">
                <a:extLst>
                  <a:ext uri="{FF2B5EF4-FFF2-40B4-BE49-F238E27FC236}">
                    <a16:creationId xmlns:a16="http://schemas.microsoft.com/office/drawing/2014/main" id="{5D929EC2-E312-4DCA-B8FD-2C456DFEB18A}"/>
                  </a:ext>
                </a:extLst>
              </p:cNvPr>
              <p:cNvGrpSpPr/>
              <p:nvPr/>
            </p:nvGrpSpPr>
            <p:grpSpPr>
              <a:xfrm>
                <a:off x="0" y="965200"/>
                <a:ext cx="12192000" cy="5537200"/>
                <a:chOff x="0" y="965200"/>
                <a:chExt cx="12192000" cy="5537200"/>
              </a:xfrm>
            </p:grpSpPr>
            <p:grpSp>
              <p:nvGrpSpPr>
                <p:cNvPr id="51" name="Group 50">
                  <a:extLst>
                    <a:ext uri="{FF2B5EF4-FFF2-40B4-BE49-F238E27FC236}">
                      <a16:creationId xmlns:a16="http://schemas.microsoft.com/office/drawing/2014/main" id="{4CE20CCA-DD6D-4945-BF6E-A1BE9F2F579C}"/>
                    </a:ext>
                  </a:extLst>
                </p:cNvPr>
                <p:cNvGrpSpPr/>
                <p:nvPr/>
              </p:nvGrpSpPr>
              <p:grpSpPr>
                <a:xfrm>
                  <a:off x="0" y="2235200"/>
                  <a:ext cx="12192000" cy="4267200"/>
                  <a:chOff x="0" y="2235200"/>
                  <a:chExt cx="12192000" cy="4267200"/>
                </a:xfrm>
              </p:grpSpPr>
              <p:cxnSp>
                <p:nvCxnSpPr>
                  <p:cNvPr id="52" name="Straight Connector 51">
                    <a:extLst>
                      <a:ext uri="{FF2B5EF4-FFF2-40B4-BE49-F238E27FC236}">
                        <a16:creationId xmlns:a16="http://schemas.microsoft.com/office/drawing/2014/main" id="{8EBE4440-7FD7-4F95-86CC-4AECE8A210BF}"/>
                      </a:ext>
                    </a:extLst>
                  </p:cNvPr>
                  <p:cNvCxnSpPr/>
                  <p:nvPr/>
                </p:nvCxnSpPr>
                <p:spPr>
                  <a:xfrm>
                    <a:off x="0" y="254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2DF9326-5BBC-4B6A-974C-A110F79CF657}"/>
                      </a:ext>
                    </a:extLst>
                  </p:cNvPr>
                  <p:cNvCxnSpPr/>
                  <p:nvPr/>
                </p:nvCxnSpPr>
                <p:spPr>
                  <a:xfrm>
                    <a:off x="0" y="2844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01E58A-7181-479E-9A26-1412D78B73DC}"/>
                      </a:ext>
                    </a:extLst>
                  </p:cNvPr>
                  <p:cNvCxnSpPr/>
                  <p:nvPr/>
                </p:nvCxnSpPr>
                <p:spPr>
                  <a:xfrm>
                    <a:off x="0" y="3149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2D572E-BA04-4F18-92CF-51C50706A670}"/>
                      </a:ext>
                    </a:extLst>
                  </p:cNvPr>
                  <p:cNvCxnSpPr/>
                  <p:nvPr/>
                </p:nvCxnSpPr>
                <p:spPr>
                  <a:xfrm>
                    <a:off x="0" y="3454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771DED-72EC-443D-875B-58D1DFB50879}"/>
                      </a:ext>
                    </a:extLst>
                  </p:cNvPr>
                  <p:cNvCxnSpPr/>
                  <p:nvPr/>
                </p:nvCxnSpPr>
                <p:spPr>
                  <a:xfrm>
                    <a:off x="0" y="3759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C3EF44-4080-45E6-AAD6-7C9E7E5A44D8}"/>
                      </a:ext>
                    </a:extLst>
                  </p:cNvPr>
                  <p:cNvCxnSpPr/>
                  <p:nvPr/>
                </p:nvCxnSpPr>
                <p:spPr>
                  <a:xfrm>
                    <a:off x="0" y="4064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9F5C16-0FB3-4ADB-A9E6-C821A60B46DD}"/>
                      </a:ext>
                    </a:extLst>
                  </p:cNvPr>
                  <p:cNvCxnSpPr/>
                  <p:nvPr/>
                </p:nvCxnSpPr>
                <p:spPr>
                  <a:xfrm>
                    <a:off x="0" y="4368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216133-EDBC-490B-A89B-808B2B77C59F}"/>
                      </a:ext>
                    </a:extLst>
                  </p:cNvPr>
                  <p:cNvCxnSpPr/>
                  <p:nvPr/>
                </p:nvCxnSpPr>
                <p:spPr>
                  <a:xfrm>
                    <a:off x="0" y="4673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9C1BB4-09D0-43AA-A278-192F928245B0}"/>
                      </a:ext>
                    </a:extLst>
                  </p:cNvPr>
                  <p:cNvCxnSpPr/>
                  <p:nvPr/>
                </p:nvCxnSpPr>
                <p:spPr>
                  <a:xfrm>
                    <a:off x="0" y="4978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474173-8457-46CD-AD88-BA9DDB14ED36}"/>
                      </a:ext>
                    </a:extLst>
                  </p:cNvPr>
                  <p:cNvCxnSpPr/>
                  <p:nvPr/>
                </p:nvCxnSpPr>
                <p:spPr>
                  <a:xfrm>
                    <a:off x="0" y="5283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64E54C-ACDC-412B-82E1-0E90DD96FFCC}"/>
                      </a:ext>
                    </a:extLst>
                  </p:cNvPr>
                  <p:cNvCxnSpPr/>
                  <p:nvPr/>
                </p:nvCxnSpPr>
                <p:spPr>
                  <a:xfrm>
                    <a:off x="0" y="5588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77BE6F2-48FC-49E1-B365-A554028C8D47}"/>
                      </a:ext>
                    </a:extLst>
                  </p:cNvPr>
                  <p:cNvCxnSpPr/>
                  <p:nvPr/>
                </p:nvCxnSpPr>
                <p:spPr>
                  <a:xfrm>
                    <a:off x="0" y="65024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28988-CCDD-4000-B07C-D195D0888D40}"/>
                      </a:ext>
                    </a:extLst>
                  </p:cNvPr>
                  <p:cNvCxnSpPr/>
                  <p:nvPr/>
                </p:nvCxnSpPr>
                <p:spPr>
                  <a:xfrm>
                    <a:off x="0" y="223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A76DA1-476F-423B-B27D-F02ED7954A54}"/>
                      </a:ext>
                    </a:extLst>
                  </p:cNvPr>
                  <p:cNvCxnSpPr/>
                  <p:nvPr/>
                </p:nvCxnSpPr>
                <p:spPr>
                  <a:xfrm>
                    <a:off x="0" y="58928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B6E416-1F33-495B-8960-E839161FE019}"/>
                      </a:ext>
                    </a:extLst>
                  </p:cNvPr>
                  <p:cNvCxnSpPr/>
                  <p:nvPr/>
                </p:nvCxnSpPr>
                <p:spPr>
                  <a:xfrm>
                    <a:off x="0" y="61976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0B2D06-4DDE-4630-9841-466FD2C2FE8F}"/>
                      </a:ext>
                    </a:extLst>
                  </p:cNvPr>
                  <p:cNvCxnSpPr/>
                  <p:nvPr/>
                </p:nvCxnSpPr>
                <p:spPr>
                  <a:xfrm>
                    <a:off x="0" y="6121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0EA5573-A9B5-45B6-B32D-7AD4881145A2}"/>
                      </a:ext>
                    </a:extLst>
                  </p:cNvPr>
                  <p:cNvCxnSpPr/>
                  <p:nvPr/>
                </p:nvCxnSpPr>
                <p:spPr>
                  <a:xfrm>
                    <a:off x="0" y="604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D2D9D01-B662-438D-BF68-6FEEFBDBAB05}"/>
                      </a:ext>
                    </a:extLst>
                  </p:cNvPr>
                  <p:cNvCxnSpPr/>
                  <p:nvPr/>
                </p:nvCxnSpPr>
                <p:spPr>
                  <a:xfrm>
                    <a:off x="0" y="59410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9EFC26-34D9-4564-AEFA-AD675702B9A5}"/>
                      </a:ext>
                    </a:extLst>
                  </p:cNvPr>
                  <p:cNvCxnSpPr/>
                  <p:nvPr/>
                </p:nvCxnSpPr>
                <p:spPr>
                  <a:xfrm>
                    <a:off x="0" y="6273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4C710DE-1ED5-41CB-B480-5FB23FA62CAB}"/>
                      </a:ext>
                    </a:extLst>
                  </p:cNvPr>
                  <p:cNvCxnSpPr/>
                  <p:nvPr/>
                </p:nvCxnSpPr>
                <p:spPr>
                  <a:xfrm>
                    <a:off x="0" y="635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813989B-DA10-42E1-B0E6-1B74395E76F3}"/>
                    </a:ext>
                  </a:extLst>
                </p:cNvPr>
                <p:cNvGrpSpPr/>
                <p:nvPr/>
              </p:nvGrpSpPr>
              <p:grpSpPr>
                <a:xfrm>
                  <a:off x="0" y="965200"/>
                  <a:ext cx="12192000" cy="416560"/>
                  <a:chOff x="0" y="965200"/>
                  <a:chExt cx="12192000" cy="416560"/>
                </a:xfrm>
              </p:grpSpPr>
              <p:cxnSp>
                <p:nvCxnSpPr>
                  <p:cNvPr id="122" name="Straight Connector 121">
                    <a:extLst>
                      <a:ext uri="{FF2B5EF4-FFF2-40B4-BE49-F238E27FC236}">
                        <a16:creationId xmlns:a16="http://schemas.microsoft.com/office/drawing/2014/main" id="{AC72A70A-FF81-44E6-82F5-56BD2C75B517}"/>
                      </a:ext>
                    </a:extLst>
                  </p:cNvPr>
                  <p:cNvCxnSpPr/>
                  <p:nvPr/>
                </p:nvCxnSpPr>
                <p:spPr>
                  <a:xfrm>
                    <a:off x="0" y="13817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C401725-148D-4B17-95BF-547229D199EA}"/>
                      </a:ext>
                    </a:extLst>
                  </p:cNvPr>
                  <p:cNvCxnSpPr/>
                  <p:nvPr/>
                </p:nvCxnSpPr>
                <p:spPr>
                  <a:xfrm>
                    <a:off x="0" y="96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sp>
            <p:nvSpPr>
              <p:cNvPr id="61" name="TextBox 60">
                <a:extLst>
                  <a:ext uri="{FF2B5EF4-FFF2-40B4-BE49-F238E27FC236}">
                    <a16:creationId xmlns:a16="http://schemas.microsoft.com/office/drawing/2014/main" id="{815AB8AF-C856-4DEE-B18E-66BC85726417}"/>
                  </a:ext>
                </a:extLst>
              </p:cNvPr>
              <p:cNvSpPr txBox="1"/>
              <p:nvPr/>
            </p:nvSpPr>
            <p:spPr>
              <a:xfrm>
                <a:off x="697992" y="5900420"/>
                <a:ext cx="7085584" cy="474472"/>
              </a:xfrm>
              <a:prstGeom prst="rect">
                <a:avLst/>
              </a:prstGeom>
              <a:noFill/>
            </p:spPr>
            <p:txBody>
              <a:bodyPr wrap="square" lIns="0" tIns="0" rIns="0" bIns="0" rtlCol="0" anchor="b">
                <a:noAutofit/>
              </a:bodyPr>
              <a:lstStyle/>
              <a:p>
                <a:pPr algn="l">
                  <a:lnSpc>
                    <a:spcPct val="110000"/>
                  </a:lnSpc>
                </a:pPr>
                <a:r>
                  <a:rPr lang="en-US" sz="900">
                    <a:solidFill>
                      <a:schemeClr val="tx1">
                        <a:lumMod val="90000"/>
                        <a:lumOff val="10000"/>
                      </a:schemeClr>
                    </a:solidFill>
                    <a:latin typeface="Avenir Next LT Pro" panose="020B0504020202020204" pitchFamily="34" charset="0"/>
                  </a:rPr>
                  <a:t>Source goes here, bottom aligned, 10 </a:t>
                </a:r>
                <a:r>
                  <a:rPr lang="en-US" sz="900" err="1">
                    <a:solidFill>
                      <a:schemeClr val="tx1">
                        <a:lumMod val="90000"/>
                        <a:lumOff val="10000"/>
                      </a:schemeClr>
                    </a:solidFill>
                    <a:latin typeface="Avenir Next LT Pro" panose="020B0504020202020204" pitchFamily="34" charset="0"/>
                  </a:rPr>
                  <a:t>pt</a:t>
                </a:r>
                <a:r>
                  <a:rPr lang="en-US" sz="900">
                    <a:solidFill>
                      <a:schemeClr val="tx1">
                        <a:lumMod val="90000"/>
                        <a:lumOff val="10000"/>
                      </a:schemeClr>
                    </a:solidFill>
                    <a:latin typeface="Avenir Next LT Pro" panose="020B0504020202020204" pitchFamily="34" charset="0"/>
                  </a:rPr>
                  <a:t> font. Source should be three lines or less. It is okay to widen the source box only if doing so is required to keep the source notes at three lines or less. Keep in mind that the wider the box, the hard to read multiple lines of text. Change the source notes to white over dark backgrounds or dark photography.</a:t>
                </a:r>
              </a:p>
            </p:txBody>
          </p:sp>
          <p:sp>
            <p:nvSpPr>
              <p:cNvPr id="85" name="Rectangle 84">
                <a:extLst>
                  <a:ext uri="{FF2B5EF4-FFF2-40B4-BE49-F238E27FC236}">
                    <a16:creationId xmlns:a16="http://schemas.microsoft.com/office/drawing/2014/main" id="{8BC292D0-CB52-4486-B3D1-8093FB39683C}"/>
                  </a:ext>
                </a:extLst>
              </p:cNvPr>
              <p:cNvSpPr/>
              <p:nvPr/>
            </p:nvSpPr>
            <p:spPr>
              <a:xfrm>
                <a:off x="685800" y="2235200"/>
                <a:ext cx="10820400" cy="4114800"/>
              </a:xfrm>
              <a:prstGeom prst="rect">
                <a:avLst/>
              </a:prstGeom>
              <a:noFill/>
              <a:ln w="6350">
                <a:solidFill>
                  <a:srgbClr val="92D050"/>
                </a:solid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venir Next LT Pro" panose="020B0504020202020204" pitchFamily="34" charset="0"/>
                </a:endParaRPr>
              </a:p>
            </p:txBody>
          </p:sp>
          <p:sp>
            <p:nvSpPr>
              <p:cNvPr id="124" name="Rectangle 123">
                <a:extLst>
                  <a:ext uri="{FF2B5EF4-FFF2-40B4-BE49-F238E27FC236}">
                    <a16:creationId xmlns:a16="http://schemas.microsoft.com/office/drawing/2014/main" id="{DCE31391-444F-4B33-98D2-22626376B484}"/>
                  </a:ext>
                </a:extLst>
              </p:cNvPr>
              <p:cNvSpPr/>
              <p:nvPr/>
            </p:nvSpPr>
            <p:spPr>
              <a:xfrm>
                <a:off x="685800" y="1381760"/>
                <a:ext cx="10820400" cy="85471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a:solidFill>
                    <a:srgbClr val="14191A"/>
                  </a:solidFill>
                  <a:latin typeface="Avenir Next LT Pro" panose="020B0504020202020204" pitchFamily="34" charset="0"/>
                </a:endParaRPr>
              </a:p>
            </p:txBody>
          </p:sp>
        </p:grpSp>
      </p:grpSp>
      <p:sp>
        <p:nvSpPr>
          <p:cNvPr id="108" name="Rectangle 107">
            <a:extLst>
              <a:ext uri="{FF2B5EF4-FFF2-40B4-BE49-F238E27FC236}">
                <a16:creationId xmlns:a16="http://schemas.microsoft.com/office/drawing/2014/main" id="{A3913112-4CCB-4EF6-9F66-71AC81DAF69E}"/>
              </a:ext>
            </a:extLst>
          </p:cNvPr>
          <p:cNvSpPr/>
          <p:nvPr userDrawn="1"/>
        </p:nvSpPr>
        <p:spPr>
          <a:xfrm>
            <a:off x="5236464" y="0"/>
            <a:ext cx="1828800" cy="2926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atin typeface="Avenir Next LT Pro" panose="020B0504020202020204" pitchFamily="34" charset="0"/>
              </a:rPr>
              <a:t>Do not delete</a:t>
            </a:r>
          </a:p>
        </p:txBody>
      </p:sp>
    </p:spTree>
    <p:extLst>
      <p:ext uri="{BB962C8B-B14F-4D97-AF65-F5344CB8AC3E}">
        <p14:creationId xmlns:p14="http://schemas.microsoft.com/office/powerpoint/2010/main" val="369095131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900"/>
              </a:spcBef>
              <a:defRPr sz="1200"/>
            </a:lvl1pPr>
            <a:lvl2pPr marL="169863" indent="-112713">
              <a:lnSpc>
                <a:spcPct val="100000"/>
              </a:lnSpc>
              <a:defRPr sz="1200"/>
            </a:lvl2pPr>
            <a:lvl3pPr marL="401638" indent="-117475">
              <a:lnSpc>
                <a:spcPct val="100000"/>
              </a:lnSpc>
              <a:defRPr sz="1200"/>
            </a:lvl3pPr>
            <a:lvl4pPr marL="628650" indent="-115888">
              <a:lnSpc>
                <a:spcPct val="100000"/>
              </a:lnSpc>
              <a:defRPr sz="1200"/>
            </a:lvl4pPr>
            <a:lvl5pPr>
              <a:defRPr sz="1800"/>
            </a:lvl5pPr>
            <a:lvl6pPr marL="744538" indent="-228600">
              <a:defRPr sz="1000"/>
            </a:lvl6pPr>
            <a:lvl7pPr marL="744538" indent="-228600">
              <a:defRPr sz="1000"/>
            </a:lvl7pPr>
            <a:lvl8pPr marL="744538" indent="-228600">
              <a:defRPr sz="1000"/>
            </a:lvl8pPr>
            <a:lvl9pPr marL="744538" indent="-228600">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04BF9BC-2BDC-5E4C-AAD7-2A452EE15EA9}" type="datetime1">
              <a:rPr lang="en-US" smtClean="0"/>
              <a:t>3/11/2024</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a:t>
            </a:r>
          </a:p>
        </p:txBody>
      </p:sp>
    </p:spTree>
    <p:extLst>
      <p:ext uri="{BB962C8B-B14F-4D97-AF65-F5344CB8AC3E}">
        <p14:creationId xmlns:p14="http://schemas.microsoft.com/office/powerpoint/2010/main" val="22909061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t 1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584708"/>
            <a:ext cx="10820400" cy="4308092"/>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9BCA84DB-E647-0145-9EC8-3AB5876AB472}" type="datetime1">
              <a:rPr lang="en-US" smtClean="0"/>
              <a:t>3/11/2024</a:t>
            </a:fld>
            <a:endParaRPr lang="en-US"/>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0" name="Rectangle 9">
            <a:extLst>
              <a:ext uri="{FF2B5EF4-FFF2-40B4-BE49-F238E27FC236}">
                <a16:creationId xmlns:a16="http://schemas.microsoft.com/office/drawing/2014/main" id="{D5F7EAAE-2C53-3B4D-90A5-BF9CEF1AC105}"/>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6907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Photos - 8">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BF86492-DD41-4458-8D79-BE2F16F465CE}"/>
              </a:ext>
            </a:extLst>
          </p:cNvPr>
          <p:cNvSpPr>
            <a:spLocks noGrp="1"/>
          </p:cNvSpPr>
          <p:nvPr>
            <p:ph type="pic" sz="quarter" idx="11" hasCustomPrompt="1"/>
          </p:nvPr>
        </p:nvSpPr>
        <p:spPr>
          <a:xfrm>
            <a:off x="454706"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2" name="Title 1">
            <a:extLst>
              <a:ext uri="{FF2B5EF4-FFF2-40B4-BE49-F238E27FC236}">
                <a16:creationId xmlns:a16="http://schemas.microsoft.com/office/drawing/2014/main" id="{5CA240A5-0EF3-42C2-8D74-9098FB4D05D6}"/>
              </a:ext>
            </a:extLst>
          </p:cNvPr>
          <p:cNvSpPr>
            <a:spLocks noGrp="1"/>
          </p:cNvSpPr>
          <p:nvPr>
            <p:ph type="title" hasCustomPrompt="1"/>
          </p:nvPr>
        </p:nvSpPr>
        <p:spPr>
          <a:xfrm>
            <a:off x="687324" y="565783"/>
            <a:ext cx="10817352" cy="411480"/>
          </a:xfrm>
        </p:spPr>
        <p:txBody>
          <a:bodyPr/>
          <a:lstStyle/>
          <a:p>
            <a:r>
              <a:rPr lang="en-US"/>
              <a:t>Click to edit Master title style (32pt 1 line or 28pt 2 lines)</a:t>
            </a:r>
          </a:p>
        </p:txBody>
      </p:sp>
      <p:sp>
        <p:nvSpPr>
          <p:cNvPr id="29" name="Text Placeholder 28">
            <a:extLst>
              <a:ext uri="{FF2B5EF4-FFF2-40B4-BE49-F238E27FC236}">
                <a16:creationId xmlns:a16="http://schemas.microsoft.com/office/drawing/2014/main" id="{C9E243C2-4FAE-43CA-B23E-2573182F6ABF}"/>
              </a:ext>
            </a:extLst>
          </p:cNvPr>
          <p:cNvSpPr>
            <a:spLocks noGrp="1"/>
          </p:cNvSpPr>
          <p:nvPr>
            <p:ph type="body" sz="quarter" idx="12" hasCustomPrompt="1"/>
          </p:nvPr>
        </p:nvSpPr>
        <p:spPr>
          <a:xfrm>
            <a:off x="454707"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1" name="Text Placeholder 30">
            <a:extLst>
              <a:ext uri="{FF2B5EF4-FFF2-40B4-BE49-F238E27FC236}">
                <a16:creationId xmlns:a16="http://schemas.microsoft.com/office/drawing/2014/main" id="{8EC12F37-990C-488A-BE0E-F96F5E5AD89A}"/>
              </a:ext>
            </a:extLst>
          </p:cNvPr>
          <p:cNvSpPr>
            <a:spLocks noGrp="1"/>
          </p:cNvSpPr>
          <p:nvPr>
            <p:ph type="body" sz="quarter" idx="13" hasCustomPrompt="1"/>
          </p:nvPr>
        </p:nvSpPr>
        <p:spPr>
          <a:xfrm>
            <a:off x="454707"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35" name="Text Placeholder 34">
            <a:extLst>
              <a:ext uri="{FF2B5EF4-FFF2-40B4-BE49-F238E27FC236}">
                <a16:creationId xmlns:a16="http://schemas.microsoft.com/office/drawing/2014/main" id="{512BAD02-D075-4ACA-95E7-CD4204BDF04A}"/>
              </a:ext>
            </a:extLst>
          </p:cNvPr>
          <p:cNvSpPr>
            <a:spLocks noGrp="1"/>
          </p:cNvSpPr>
          <p:nvPr>
            <p:ph type="body" sz="quarter" idx="14" hasCustomPrompt="1"/>
          </p:nvPr>
        </p:nvSpPr>
        <p:spPr>
          <a:xfrm>
            <a:off x="454706"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2" name="Rectangle 51">
            <a:extLst>
              <a:ext uri="{FF2B5EF4-FFF2-40B4-BE49-F238E27FC236}">
                <a16:creationId xmlns:a16="http://schemas.microsoft.com/office/drawing/2014/main" id="{35A529A9-959A-4368-8608-FDA526ED627D}"/>
              </a:ext>
            </a:extLst>
          </p:cNvPr>
          <p:cNvSpPr/>
          <p:nvPr/>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21">
            <a:extLst>
              <a:ext uri="{FF2B5EF4-FFF2-40B4-BE49-F238E27FC236}">
                <a16:creationId xmlns:a16="http://schemas.microsoft.com/office/drawing/2014/main" id="{DF40F1F8-36B2-4498-9DD1-FD7AAB9A256E}"/>
              </a:ext>
            </a:extLst>
          </p:cNvPr>
          <p:cNvSpPr>
            <a:spLocks noGrp="1"/>
          </p:cNvSpPr>
          <p:nvPr>
            <p:ph type="pic" sz="quarter" idx="15" hasCustomPrompt="1"/>
          </p:nvPr>
        </p:nvSpPr>
        <p:spPr>
          <a:xfrm>
            <a:off x="1901289"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7" name="Picture Placeholder 21">
            <a:extLst>
              <a:ext uri="{FF2B5EF4-FFF2-40B4-BE49-F238E27FC236}">
                <a16:creationId xmlns:a16="http://schemas.microsoft.com/office/drawing/2014/main" id="{EBFF7C26-ECCA-4177-B435-72EEDE973628}"/>
              </a:ext>
            </a:extLst>
          </p:cNvPr>
          <p:cNvSpPr>
            <a:spLocks noGrp="1"/>
          </p:cNvSpPr>
          <p:nvPr>
            <p:ph type="pic" sz="quarter" idx="16" hasCustomPrompt="1"/>
          </p:nvPr>
        </p:nvSpPr>
        <p:spPr>
          <a:xfrm>
            <a:off x="9134204"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8" name="Picture Placeholder 21">
            <a:extLst>
              <a:ext uri="{FF2B5EF4-FFF2-40B4-BE49-F238E27FC236}">
                <a16:creationId xmlns:a16="http://schemas.microsoft.com/office/drawing/2014/main" id="{5AE06811-9CE9-4D3F-9C09-30348C31969F}"/>
              </a:ext>
            </a:extLst>
          </p:cNvPr>
          <p:cNvSpPr>
            <a:spLocks noGrp="1"/>
          </p:cNvSpPr>
          <p:nvPr>
            <p:ph type="pic" sz="quarter" idx="17" hasCustomPrompt="1"/>
          </p:nvPr>
        </p:nvSpPr>
        <p:spPr>
          <a:xfrm>
            <a:off x="3347872"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9" name="Picture Placeholder 21">
            <a:extLst>
              <a:ext uri="{FF2B5EF4-FFF2-40B4-BE49-F238E27FC236}">
                <a16:creationId xmlns:a16="http://schemas.microsoft.com/office/drawing/2014/main" id="{22F02251-3EA2-49FE-B397-755D577525BF}"/>
              </a:ext>
            </a:extLst>
          </p:cNvPr>
          <p:cNvSpPr>
            <a:spLocks noGrp="1"/>
          </p:cNvSpPr>
          <p:nvPr>
            <p:ph type="pic" sz="quarter" idx="18" hasCustomPrompt="1"/>
          </p:nvPr>
        </p:nvSpPr>
        <p:spPr>
          <a:xfrm>
            <a:off x="4794455"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0" name="Picture Placeholder 21">
            <a:extLst>
              <a:ext uri="{FF2B5EF4-FFF2-40B4-BE49-F238E27FC236}">
                <a16:creationId xmlns:a16="http://schemas.microsoft.com/office/drawing/2014/main" id="{7DA341FD-C28D-4E13-8916-6B75E482317E}"/>
              </a:ext>
            </a:extLst>
          </p:cNvPr>
          <p:cNvSpPr>
            <a:spLocks noGrp="1"/>
          </p:cNvSpPr>
          <p:nvPr>
            <p:ph type="pic" sz="quarter" idx="19" hasCustomPrompt="1"/>
          </p:nvPr>
        </p:nvSpPr>
        <p:spPr>
          <a:xfrm>
            <a:off x="6241038"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41" name="Picture Placeholder 21">
            <a:extLst>
              <a:ext uri="{FF2B5EF4-FFF2-40B4-BE49-F238E27FC236}">
                <a16:creationId xmlns:a16="http://schemas.microsoft.com/office/drawing/2014/main" id="{CBF9A24E-3095-4518-B7BA-E4C1EBEF1B90}"/>
              </a:ext>
            </a:extLst>
          </p:cNvPr>
          <p:cNvSpPr>
            <a:spLocks noGrp="1"/>
          </p:cNvSpPr>
          <p:nvPr>
            <p:ph type="pic" sz="quarter" idx="20" hasCustomPrompt="1"/>
          </p:nvPr>
        </p:nvSpPr>
        <p:spPr>
          <a:xfrm>
            <a:off x="7687621"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2" name="Picture Placeholder 21">
            <a:extLst>
              <a:ext uri="{FF2B5EF4-FFF2-40B4-BE49-F238E27FC236}">
                <a16:creationId xmlns:a16="http://schemas.microsoft.com/office/drawing/2014/main" id="{0697F74E-A4DB-4E1A-B3BC-1C1D4CF6E0CB}"/>
              </a:ext>
            </a:extLst>
          </p:cNvPr>
          <p:cNvSpPr>
            <a:spLocks noGrp="1"/>
          </p:cNvSpPr>
          <p:nvPr>
            <p:ph type="pic" sz="quarter" idx="39" hasCustomPrompt="1"/>
          </p:nvPr>
        </p:nvSpPr>
        <p:spPr>
          <a:xfrm>
            <a:off x="10580785" y="1848022"/>
            <a:ext cx="1188720" cy="1188720"/>
          </a:xfrm>
          <a:prstGeom prst="ellipse">
            <a:avLst/>
          </a:prstGeom>
          <a:ln>
            <a:solidFill>
              <a:schemeClr val="bg1">
                <a:lumMod val="75000"/>
              </a:schemeClr>
            </a:solidFill>
          </a:ln>
        </p:spPr>
        <p:txBody>
          <a:bodyPr/>
          <a:lstStyle>
            <a:lvl1pPr algn="ctr">
              <a:defRPr sz="1400"/>
            </a:lvl1pPr>
          </a:lstStyle>
          <a:p>
            <a:r>
              <a:rPr lang="en-US"/>
              <a:t>Click to </a:t>
            </a:r>
            <a:br>
              <a:rPr lang="en-US"/>
            </a:br>
            <a:r>
              <a:rPr lang="en-US"/>
              <a:t>add photo</a:t>
            </a:r>
          </a:p>
        </p:txBody>
      </p:sp>
      <p:sp>
        <p:nvSpPr>
          <p:cNvPr id="33" name="Text Placeholder 28">
            <a:extLst>
              <a:ext uri="{FF2B5EF4-FFF2-40B4-BE49-F238E27FC236}">
                <a16:creationId xmlns:a16="http://schemas.microsoft.com/office/drawing/2014/main" id="{236BE9F3-346A-4393-86AF-8EDD95630385}"/>
              </a:ext>
            </a:extLst>
          </p:cNvPr>
          <p:cNvSpPr>
            <a:spLocks noGrp="1"/>
          </p:cNvSpPr>
          <p:nvPr>
            <p:ph type="body" sz="quarter" idx="40" hasCustomPrompt="1"/>
          </p:nvPr>
        </p:nvSpPr>
        <p:spPr>
          <a:xfrm>
            <a:off x="1901290"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34" name="Text Placeholder 30">
            <a:extLst>
              <a:ext uri="{FF2B5EF4-FFF2-40B4-BE49-F238E27FC236}">
                <a16:creationId xmlns:a16="http://schemas.microsoft.com/office/drawing/2014/main" id="{5CAE5744-CF3D-42FE-8F33-D9E600061288}"/>
              </a:ext>
            </a:extLst>
          </p:cNvPr>
          <p:cNvSpPr>
            <a:spLocks noGrp="1"/>
          </p:cNvSpPr>
          <p:nvPr>
            <p:ph type="body" sz="quarter" idx="41" hasCustomPrompt="1"/>
          </p:nvPr>
        </p:nvSpPr>
        <p:spPr>
          <a:xfrm>
            <a:off x="1901290"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3" name="Text Placeholder 34">
            <a:extLst>
              <a:ext uri="{FF2B5EF4-FFF2-40B4-BE49-F238E27FC236}">
                <a16:creationId xmlns:a16="http://schemas.microsoft.com/office/drawing/2014/main" id="{2D28ECEA-56D3-4401-869E-E5F0C2255738}"/>
              </a:ext>
            </a:extLst>
          </p:cNvPr>
          <p:cNvSpPr>
            <a:spLocks noGrp="1"/>
          </p:cNvSpPr>
          <p:nvPr>
            <p:ph type="body" sz="quarter" idx="42" hasCustomPrompt="1"/>
          </p:nvPr>
        </p:nvSpPr>
        <p:spPr>
          <a:xfrm>
            <a:off x="1901289"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4" name="Text Placeholder 28">
            <a:extLst>
              <a:ext uri="{FF2B5EF4-FFF2-40B4-BE49-F238E27FC236}">
                <a16:creationId xmlns:a16="http://schemas.microsoft.com/office/drawing/2014/main" id="{88070772-D2E4-4269-9624-9837BC69F3C5}"/>
              </a:ext>
            </a:extLst>
          </p:cNvPr>
          <p:cNvSpPr>
            <a:spLocks noGrp="1"/>
          </p:cNvSpPr>
          <p:nvPr>
            <p:ph type="body" sz="quarter" idx="43" hasCustomPrompt="1"/>
          </p:nvPr>
        </p:nvSpPr>
        <p:spPr>
          <a:xfrm>
            <a:off x="3347874"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5" name="Text Placeholder 30">
            <a:extLst>
              <a:ext uri="{FF2B5EF4-FFF2-40B4-BE49-F238E27FC236}">
                <a16:creationId xmlns:a16="http://schemas.microsoft.com/office/drawing/2014/main" id="{A408742D-4914-4C6C-BDA9-85775EE0E3BF}"/>
              </a:ext>
            </a:extLst>
          </p:cNvPr>
          <p:cNvSpPr>
            <a:spLocks noGrp="1"/>
          </p:cNvSpPr>
          <p:nvPr>
            <p:ph type="body" sz="quarter" idx="44" hasCustomPrompt="1"/>
          </p:nvPr>
        </p:nvSpPr>
        <p:spPr>
          <a:xfrm>
            <a:off x="3347874"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6" name="Text Placeholder 34">
            <a:extLst>
              <a:ext uri="{FF2B5EF4-FFF2-40B4-BE49-F238E27FC236}">
                <a16:creationId xmlns:a16="http://schemas.microsoft.com/office/drawing/2014/main" id="{361EF2E9-62D0-429F-83EC-8918DF974CD0}"/>
              </a:ext>
            </a:extLst>
          </p:cNvPr>
          <p:cNvSpPr>
            <a:spLocks noGrp="1"/>
          </p:cNvSpPr>
          <p:nvPr>
            <p:ph type="body" sz="quarter" idx="45" hasCustomPrompt="1"/>
          </p:nvPr>
        </p:nvSpPr>
        <p:spPr>
          <a:xfrm>
            <a:off x="3347873"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57" name="Text Placeholder 28">
            <a:extLst>
              <a:ext uri="{FF2B5EF4-FFF2-40B4-BE49-F238E27FC236}">
                <a16:creationId xmlns:a16="http://schemas.microsoft.com/office/drawing/2014/main" id="{71B5A700-583A-409F-9308-ADC554378AD3}"/>
              </a:ext>
            </a:extLst>
          </p:cNvPr>
          <p:cNvSpPr>
            <a:spLocks noGrp="1"/>
          </p:cNvSpPr>
          <p:nvPr>
            <p:ph type="body" sz="quarter" idx="46" hasCustomPrompt="1"/>
          </p:nvPr>
        </p:nvSpPr>
        <p:spPr>
          <a:xfrm>
            <a:off x="4794457" y="3235511"/>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58" name="Text Placeholder 30">
            <a:extLst>
              <a:ext uri="{FF2B5EF4-FFF2-40B4-BE49-F238E27FC236}">
                <a16:creationId xmlns:a16="http://schemas.microsoft.com/office/drawing/2014/main" id="{CF44FDBE-F0E7-4F2F-A826-D0020C581955}"/>
              </a:ext>
            </a:extLst>
          </p:cNvPr>
          <p:cNvSpPr>
            <a:spLocks noGrp="1"/>
          </p:cNvSpPr>
          <p:nvPr>
            <p:ph type="body" sz="quarter" idx="47" hasCustomPrompt="1"/>
          </p:nvPr>
        </p:nvSpPr>
        <p:spPr>
          <a:xfrm>
            <a:off x="4794457" y="3827932"/>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59" name="Text Placeholder 34">
            <a:extLst>
              <a:ext uri="{FF2B5EF4-FFF2-40B4-BE49-F238E27FC236}">
                <a16:creationId xmlns:a16="http://schemas.microsoft.com/office/drawing/2014/main" id="{EE310DD2-B91C-42F8-A14A-85751FEDA4CC}"/>
              </a:ext>
            </a:extLst>
          </p:cNvPr>
          <p:cNvSpPr>
            <a:spLocks noGrp="1"/>
          </p:cNvSpPr>
          <p:nvPr>
            <p:ph type="body" sz="quarter" idx="48" hasCustomPrompt="1"/>
          </p:nvPr>
        </p:nvSpPr>
        <p:spPr>
          <a:xfrm>
            <a:off x="4794456" y="4298228"/>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0" name="Text Placeholder 28">
            <a:extLst>
              <a:ext uri="{FF2B5EF4-FFF2-40B4-BE49-F238E27FC236}">
                <a16:creationId xmlns:a16="http://schemas.microsoft.com/office/drawing/2014/main" id="{41D91AE7-F074-4658-AC32-1815BB6157B5}"/>
              </a:ext>
            </a:extLst>
          </p:cNvPr>
          <p:cNvSpPr>
            <a:spLocks noGrp="1"/>
          </p:cNvSpPr>
          <p:nvPr>
            <p:ph type="body" sz="quarter" idx="49" hasCustomPrompt="1"/>
          </p:nvPr>
        </p:nvSpPr>
        <p:spPr>
          <a:xfrm>
            <a:off x="6241040"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1" name="Text Placeholder 30">
            <a:extLst>
              <a:ext uri="{FF2B5EF4-FFF2-40B4-BE49-F238E27FC236}">
                <a16:creationId xmlns:a16="http://schemas.microsoft.com/office/drawing/2014/main" id="{6FC7F740-9BE1-4E93-99AE-BC36AE8F052B}"/>
              </a:ext>
            </a:extLst>
          </p:cNvPr>
          <p:cNvSpPr>
            <a:spLocks noGrp="1"/>
          </p:cNvSpPr>
          <p:nvPr>
            <p:ph type="body" sz="quarter" idx="50" hasCustomPrompt="1"/>
          </p:nvPr>
        </p:nvSpPr>
        <p:spPr>
          <a:xfrm>
            <a:off x="6241040"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2" name="Text Placeholder 34">
            <a:extLst>
              <a:ext uri="{FF2B5EF4-FFF2-40B4-BE49-F238E27FC236}">
                <a16:creationId xmlns:a16="http://schemas.microsoft.com/office/drawing/2014/main" id="{0C8AD5AA-DE6E-4C24-8142-A0796BC40887}"/>
              </a:ext>
            </a:extLst>
          </p:cNvPr>
          <p:cNvSpPr>
            <a:spLocks noGrp="1"/>
          </p:cNvSpPr>
          <p:nvPr>
            <p:ph type="body" sz="quarter" idx="51" hasCustomPrompt="1"/>
          </p:nvPr>
        </p:nvSpPr>
        <p:spPr>
          <a:xfrm>
            <a:off x="6241039"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3" name="Text Placeholder 28">
            <a:extLst>
              <a:ext uri="{FF2B5EF4-FFF2-40B4-BE49-F238E27FC236}">
                <a16:creationId xmlns:a16="http://schemas.microsoft.com/office/drawing/2014/main" id="{BCF0FECF-B290-45EA-A0BE-F5B590A5A20F}"/>
              </a:ext>
            </a:extLst>
          </p:cNvPr>
          <p:cNvSpPr>
            <a:spLocks noGrp="1"/>
          </p:cNvSpPr>
          <p:nvPr>
            <p:ph type="body" sz="quarter" idx="52" hasCustomPrompt="1"/>
          </p:nvPr>
        </p:nvSpPr>
        <p:spPr>
          <a:xfrm>
            <a:off x="7687623"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4" name="Text Placeholder 30">
            <a:extLst>
              <a:ext uri="{FF2B5EF4-FFF2-40B4-BE49-F238E27FC236}">
                <a16:creationId xmlns:a16="http://schemas.microsoft.com/office/drawing/2014/main" id="{F30BAEF3-CD5D-4B46-8B8F-FAFB9401F5AB}"/>
              </a:ext>
            </a:extLst>
          </p:cNvPr>
          <p:cNvSpPr>
            <a:spLocks noGrp="1"/>
          </p:cNvSpPr>
          <p:nvPr>
            <p:ph type="body" sz="quarter" idx="53" hasCustomPrompt="1"/>
          </p:nvPr>
        </p:nvSpPr>
        <p:spPr>
          <a:xfrm>
            <a:off x="7687623"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65" name="Text Placeholder 34">
            <a:extLst>
              <a:ext uri="{FF2B5EF4-FFF2-40B4-BE49-F238E27FC236}">
                <a16:creationId xmlns:a16="http://schemas.microsoft.com/office/drawing/2014/main" id="{D7E0C7DC-2D0E-4ADA-8CE3-6215D1C22F80}"/>
              </a:ext>
            </a:extLst>
          </p:cNvPr>
          <p:cNvSpPr>
            <a:spLocks noGrp="1"/>
          </p:cNvSpPr>
          <p:nvPr>
            <p:ph type="body" sz="quarter" idx="54" hasCustomPrompt="1"/>
          </p:nvPr>
        </p:nvSpPr>
        <p:spPr>
          <a:xfrm>
            <a:off x="7687622"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66" name="Text Placeholder 28">
            <a:extLst>
              <a:ext uri="{FF2B5EF4-FFF2-40B4-BE49-F238E27FC236}">
                <a16:creationId xmlns:a16="http://schemas.microsoft.com/office/drawing/2014/main" id="{FA5531DB-A971-4402-84C6-CA21A0CF24AD}"/>
              </a:ext>
            </a:extLst>
          </p:cNvPr>
          <p:cNvSpPr>
            <a:spLocks noGrp="1"/>
          </p:cNvSpPr>
          <p:nvPr>
            <p:ph type="body" sz="quarter" idx="55" hasCustomPrompt="1"/>
          </p:nvPr>
        </p:nvSpPr>
        <p:spPr>
          <a:xfrm>
            <a:off x="9134206"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67" name="Text Placeholder 30">
            <a:extLst>
              <a:ext uri="{FF2B5EF4-FFF2-40B4-BE49-F238E27FC236}">
                <a16:creationId xmlns:a16="http://schemas.microsoft.com/office/drawing/2014/main" id="{B6B0A320-29A3-4501-BECC-A97517EE7119}"/>
              </a:ext>
            </a:extLst>
          </p:cNvPr>
          <p:cNvSpPr>
            <a:spLocks noGrp="1"/>
          </p:cNvSpPr>
          <p:nvPr>
            <p:ph type="body" sz="quarter" idx="56" hasCustomPrompt="1"/>
          </p:nvPr>
        </p:nvSpPr>
        <p:spPr>
          <a:xfrm>
            <a:off x="9134206"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6" name="Text Placeholder 34">
            <a:extLst>
              <a:ext uri="{FF2B5EF4-FFF2-40B4-BE49-F238E27FC236}">
                <a16:creationId xmlns:a16="http://schemas.microsoft.com/office/drawing/2014/main" id="{0B7CE6B5-4872-405A-AC4D-BA78E4CE997A}"/>
              </a:ext>
            </a:extLst>
          </p:cNvPr>
          <p:cNvSpPr>
            <a:spLocks noGrp="1"/>
          </p:cNvSpPr>
          <p:nvPr>
            <p:ph type="body" sz="quarter" idx="57" hasCustomPrompt="1"/>
          </p:nvPr>
        </p:nvSpPr>
        <p:spPr>
          <a:xfrm>
            <a:off x="9134205"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77" name="Text Placeholder 28">
            <a:extLst>
              <a:ext uri="{FF2B5EF4-FFF2-40B4-BE49-F238E27FC236}">
                <a16:creationId xmlns:a16="http://schemas.microsoft.com/office/drawing/2014/main" id="{77B2C93D-2EA9-4FAB-AFC1-F1B16AC50066}"/>
              </a:ext>
            </a:extLst>
          </p:cNvPr>
          <p:cNvSpPr>
            <a:spLocks noGrp="1"/>
          </p:cNvSpPr>
          <p:nvPr>
            <p:ph type="body" sz="quarter" idx="58" hasCustomPrompt="1"/>
          </p:nvPr>
        </p:nvSpPr>
        <p:spPr>
          <a:xfrm>
            <a:off x="10580787" y="3229274"/>
            <a:ext cx="1188719" cy="487620"/>
          </a:xfrm>
        </p:spPr>
        <p:txBody>
          <a:bodyPr/>
          <a:lstStyle>
            <a:lvl1pPr algn="ctr">
              <a:spcBef>
                <a:spcPts val="0"/>
              </a:spcBef>
              <a:spcAft>
                <a:spcPts val="600"/>
              </a:spcAft>
              <a:defRPr sz="1400"/>
            </a:lvl1pPr>
            <a:lvl2pPr marL="137160" indent="0">
              <a:buNone/>
              <a:defRPr/>
            </a:lvl2pPr>
          </a:lstStyle>
          <a:p>
            <a:pPr lvl="0"/>
            <a:r>
              <a:rPr lang="en-US"/>
              <a:t>Click to add name</a:t>
            </a:r>
          </a:p>
        </p:txBody>
      </p:sp>
      <p:sp>
        <p:nvSpPr>
          <p:cNvPr id="78" name="Text Placeholder 30">
            <a:extLst>
              <a:ext uri="{FF2B5EF4-FFF2-40B4-BE49-F238E27FC236}">
                <a16:creationId xmlns:a16="http://schemas.microsoft.com/office/drawing/2014/main" id="{07C06FB9-A387-45E3-9C6A-A9B15D8BFEFB}"/>
              </a:ext>
            </a:extLst>
          </p:cNvPr>
          <p:cNvSpPr>
            <a:spLocks noGrp="1"/>
          </p:cNvSpPr>
          <p:nvPr>
            <p:ph type="body" sz="quarter" idx="59" hasCustomPrompt="1"/>
          </p:nvPr>
        </p:nvSpPr>
        <p:spPr>
          <a:xfrm>
            <a:off x="10580787" y="3821695"/>
            <a:ext cx="1188719" cy="365495"/>
          </a:xfrm>
        </p:spPr>
        <p:txBody>
          <a:bodyPr/>
          <a:lstStyle>
            <a:lvl1pPr algn="ctr">
              <a:spcBef>
                <a:spcPts val="0"/>
              </a:spcBef>
              <a:spcAft>
                <a:spcPts val="600"/>
              </a:spcAft>
              <a:defRPr sz="1100" i="1">
                <a:solidFill>
                  <a:schemeClr val="bg1">
                    <a:lumMod val="50000"/>
                  </a:schemeClr>
                </a:solidFill>
              </a:defRPr>
            </a:lvl1pPr>
          </a:lstStyle>
          <a:p>
            <a:pPr lvl="0"/>
            <a:r>
              <a:rPr lang="en-US"/>
              <a:t>Click to add team name</a:t>
            </a:r>
          </a:p>
        </p:txBody>
      </p:sp>
      <p:sp>
        <p:nvSpPr>
          <p:cNvPr id="79" name="Text Placeholder 34">
            <a:extLst>
              <a:ext uri="{FF2B5EF4-FFF2-40B4-BE49-F238E27FC236}">
                <a16:creationId xmlns:a16="http://schemas.microsoft.com/office/drawing/2014/main" id="{4F353322-DD36-45B3-87BB-93945BCCBEB2}"/>
              </a:ext>
            </a:extLst>
          </p:cNvPr>
          <p:cNvSpPr>
            <a:spLocks noGrp="1"/>
          </p:cNvSpPr>
          <p:nvPr>
            <p:ph type="body" sz="quarter" idx="60" hasCustomPrompt="1"/>
          </p:nvPr>
        </p:nvSpPr>
        <p:spPr>
          <a:xfrm>
            <a:off x="10580786" y="4291991"/>
            <a:ext cx="1188719" cy="1566863"/>
          </a:xfrm>
        </p:spPr>
        <p:txBody>
          <a:bodyPr/>
          <a:lstStyle>
            <a:lvl1pPr algn="ctr">
              <a:spcBef>
                <a:spcPts val="0"/>
              </a:spcBef>
              <a:spcAft>
                <a:spcPts val="600"/>
              </a:spcAft>
              <a:defRPr sz="1050"/>
            </a:lvl1pPr>
          </a:lstStyle>
          <a:p>
            <a:pPr lvl="0"/>
            <a:r>
              <a:rPr lang="en-US"/>
              <a:t>Click to add text</a:t>
            </a:r>
          </a:p>
          <a:p>
            <a:pPr lvl="0"/>
            <a:endParaRPr lang="en-US"/>
          </a:p>
        </p:txBody>
      </p:sp>
      <p:sp>
        <p:nvSpPr>
          <p:cNvPr id="42" name="Date Placeholder 3">
            <a:extLst>
              <a:ext uri="{FF2B5EF4-FFF2-40B4-BE49-F238E27FC236}">
                <a16:creationId xmlns:a16="http://schemas.microsoft.com/office/drawing/2014/main" id="{A8A8B099-881D-F249-AD4F-6CDEB1658BB0}"/>
              </a:ext>
            </a:extLst>
          </p:cNvPr>
          <p:cNvSpPr>
            <a:spLocks noGrp="1"/>
          </p:cNvSpPr>
          <p:nvPr>
            <p:ph type="dt" sz="half" idx="10"/>
          </p:nvPr>
        </p:nvSpPr>
        <p:spPr>
          <a:xfrm>
            <a:off x="4994275" y="6458833"/>
            <a:ext cx="2203450" cy="184666"/>
          </a:xfrm>
        </p:spPr>
        <p:txBody>
          <a:bodyPr/>
          <a:lstStyle/>
          <a:p>
            <a:fld id="{58D69960-2E74-8C4E-A2D6-A1FF386573F9}" type="datetime1">
              <a:rPr lang="en-US" smtClean="0"/>
              <a:t>3/11/2024</a:t>
            </a:fld>
            <a:endParaRPr lang="en-US"/>
          </a:p>
        </p:txBody>
      </p:sp>
      <p:sp>
        <p:nvSpPr>
          <p:cNvPr id="43" name="Footer Placeholder 4">
            <a:extLst>
              <a:ext uri="{FF2B5EF4-FFF2-40B4-BE49-F238E27FC236}">
                <a16:creationId xmlns:a16="http://schemas.microsoft.com/office/drawing/2014/main" id="{CB638D12-F736-9A4B-98E3-DA4DD3F066D1}"/>
              </a:ext>
            </a:extLst>
          </p:cNvPr>
          <p:cNvSpPr>
            <a:spLocks noGrp="1"/>
          </p:cNvSpPr>
          <p:nvPr>
            <p:ph type="ftr" sz="quarter" idx="61"/>
          </p:nvPr>
        </p:nvSpPr>
        <p:spPr>
          <a:xfrm>
            <a:off x="685800" y="6458833"/>
            <a:ext cx="4114800" cy="184666"/>
          </a:xfrm>
        </p:spPr>
        <p:txBody>
          <a:bodyPr/>
          <a:lstStyle/>
          <a:p>
            <a:r>
              <a:rPr lang="en-US"/>
              <a:t>© Avalara. Confidential and proprietary.</a:t>
            </a:r>
          </a:p>
        </p:txBody>
      </p:sp>
      <p:sp>
        <p:nvSpPr>
          <p:cNvPr id="44" name="Slide Number Placeholder 5">
            <a:extLst>
              <a:ext uri="{FF2B5EF4-FFF2-40B4-BE49-F238E27FC236}">
                <a16:creationId xmlns:a16="http://schemas.microsoft.com/office/drawing/2014/main" id="{F7384AEE-DF2B-1F43-9AD8-860855C51289}"/>
              </a:ext>
            </a:extLst>
          </p:cNvPr>
          <p:cNvSpPr>
            <a:spLocks noGrp="1"/>
          </p:cNvSpPr>
          <p:nvPr>
            <p:ph type="sldNum" sz="quarter" idx="62"/>
          </p:nvPr>
        </p:nvSpPr>
        <p:spPr>
          <a:xfrm>
            <a:off x="10575924" y="6458833"/>
            <a:ext cx="930275" cy="184666"/>
          </a:xfrm>
        </p:spPr>
        <p:txBody>
          <a:bodyPr/>
          <a:lstStyle/>
          <a:p>
            <a:fld id="{0D76ED6D-61E4-47B1-B71F-B65993433194}" type="slidenum">
              <a:rPr lang="en-US" smtClean="0"/>
              <a:t>‹#›</a:t>
            </a:fld>
            <a:endParaRPr lang="en-US"/>
          </a:p>
        </p:txBody>
      </p:sp>
    </p:spTree>
    <p:extLst>
      <p:ext uri="{BB962C8B-B14F-4D97-AF65-F5344CB8AC3E}">
        <p14:creationId xmlns:p14="http://schemas.microsoft.com/office/powerpoint/2010/main" val="24591005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ase Study 2-col">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0E9CBF-5800-E343-BCDE-D5782E6C0E8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 y="1714"/>
            <a:ext cx="3472053" cy="6854571"/>
          </a:xfrm>
          <a:prstGeom prst="rect">
            <a:avLst/>
          </a:prstGeom>
        </p:spPr>
      </p:pic>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685800" y="2408238"/>
            <a:ext cx="2447925" cy="3948872"/>
          </a:xfrm>
        </p:spPr>
        <p:txBody>
          <a:bodyPr wrap="square" anchor="t" anchorCtr="0">
            <a:noAutofit/>
          </a:bodyPr>
          <a:lstStyle>
            <a:lvl1pPr algn="l">
              <a:spcBef>
                <a:spcPts val="0"/>
              </a:spcBef>
              <a:spcAft>
                <a:spcPts val="1200"/>
              </a:spcAft>
              <a:buNone/>
              <a:defRPr sz="1800">
                <a:solidFill>
                  <a:schemeClr val="bg1">
                    <a:lumMod val="50000"/>
                  </a:schemeClr>
                </a:solidFill>
              </a:defRPr>
            </a:lvl1pPr>
            <a:lvl2pPr marL="137160" indent="0">
              <a:buNone/>
              <a:defRPr/>
            </a:lvl2pPr>
            <a:lvl3pPr marL="512763" indent="0">
              <a:buNone/>
              <a:defRPr/>
            </a:lvl3pPr>
            <a:lvl4pPr marL="858838" indent="0">
              <a:buNone/>
              <a:defRPr/>
            </a:lvl4pPr>
            <a:lvl5pPr>
              <a:buNone/>
              <a:defRPr/>
            </a:lvl5pPr>
          </a:lstStyle>
          <a:p>
            <a:pPr lvl="0"/>
            <a:r>
              <a:rPr lang="en-US"/>
              <a:t>Click to add text</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4064306" y="2049011"/>
            <a:ext cx="3474720" cy="249299"/>
          </a:xfrm>
        </p:spPr>
        <p:txBody>
          <a:bodyPr wrap="square" anchor="b">
            <a:spAutoFit/>
          </a:bodyPr>
          <a:lstStyle>
            <a:lvl1pPr marL="182880" indent="-182880">
              <a:lnSpc>
                <a:spcPct val="90000"/>
              </a:lnSpc>
              <a:spcBef>
                <a:spcPts val="0"/>
              </a:spcBef>
              <a:spcAft>
                <a:spcPts val="600"/>
              </a:spcAft>
              <a:buFontTx/>
              <a:buBlip>
                <a:blip r:embed="rId3"/>
              </a:buBlip>
              <a:defRPr sz="1800" b="1">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8031479" y="2049011"/>
            <a:ext cx="3474720" cy="249299"/>
          </a:xfrm>
        </p:spPr>
        <p:txBody>
          <a:bodyPr wrap="square" anchor="b">
            <a:spAutoFit/>
          </a:bodyPr>
          <a:lstStyle>
            <a:lvl1pPr marL="182880" indent="-182880">
              <a:lnSpc>
                <a:spcPct val="90000"/>
              </a:lnSpc>
              <a:spcBef>
                <a:spcPts val="0"/>
              </a:spcBef>
              <a:spcAft>
                <a:spcPts val="600"/>
              </a:spcAft>
              <a:buFontTx/>
              <a:buBlip>
                <a:blip r:embed="rId3"/>
              </a:buBlip>
              <a:defRPr sz="1800" b="1">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Regular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Regular Roman"/>
              <a:ea typeface="+mn-ea"/>
              <a:cs typeface="+mn-cs"/>
            </a:endParaRPr>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715486"/>
            <a:ext cx="2161317" cy="919029"/>
          </a:xfrm>
          <a:prstGeom prst="rect">
            <a:avLst/>
          </a:prstGeom>
          <a:solidFill>
            <a:srgbClr val="FFFFFF"/>
          </a:solidFill>
        </p:spPr>
        <p:txBody>
          <a:bodyPr anchor="ctr"/>
          <a:lstStyle>
            <a:lvl1pPr algn="ctr">
              <a:defRPr/>
            </a:lvl1pPr>
          </a:lstStyle>
          <a:p>
            <a:r>
              <a:rPr lang="en-US"/>
              <a:t>Logo</a:t>
            </a:r>
          </a:p>
        </p:txBody>
      </p:sp>
      <p:sp>
        <p:nvSpPr>
          <p:cNvPr id="2" name="TextBox 1">
            <a:extLst>
              <a:ext uri="{FF2B5EF4-FFF2-40B4-BE49-F238E27FC236}">
                <a16:creationId xmlns:a16="http://schemas.microsoft.com/office/drawing/2014/main" id="{68DC375A-6AA2-4A81-B971-DE59FD89FBEB}"/>
              </a:ext>
            </a:extLst>
          </p:cNvPr>
          <p:cNvSpPr txBox="1"/>
          <p:nvPr/>
        </p:nvSpPr>
        <p:spPr>
          <a:xfrm>
            <a:off x="685800" y="498188"/>
            <a:ext cx="2447925" cy="985140"/>
          </a:xfrm>
          <a:prstGeom prst="rect">
            <a:avLst/>
          </a:prstGeom>
        </p:spPr>
        <p:txBody>
          <a:bodyPr vert="horz" wrap="square" lIns="0" tIns="0" rIns="0" bIns="0" rtlCol="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99BD2"/>
                </a:solidFill>
                <a:effectLst/>
                <a:uLnTx/>
                <a:uFillTx/>
                <a:latin typeface="Mulish Bold Roman"/>
                <a:ea typeface="+mn-ea"/>
                <a:cs typeface="+mn-cs"/>
              </a:rPr>
              <a:t>Customer </a:t>
            </a:r>
            <a:br>
              <a:rPr kumimoji="0" lang="en-US" sz="2800" b="1" i="0" u="none" strike="noStrike" kern="1200" cap="none" spc="0" normalizeH="0" baseline="0" noProof="0">
                <a:ln>
                  <a:noFill/>
                </a:ln>
                <a:solidFill>
                  <a:srgbClr val="199BD2"/>
                </a:solidFill>
                <a:effectLst/>
                <a:uLnTx/>
                <a:uFillTx/>
                <a:latin typeface="Mulish Bold Roman"/>
                <a:ea typeface="+mn-ea"/>
                <a:cs typeface="+mn-cs"/>
              </a:rPr>
            </a:br>
            <a:r>
              <a:rPr kumimoji="0" lang="en-US" sz="2800" b="1" i="0" u="none" strike="noStrike" kern="1200" cap="none" spc="0" normalizeH="0" baseline="0" noProof="0">
                <a:ln>
                  <a:noFill/>
                </a:ln>
                <a:solidFill>
                  <a:srgbClr val="199BD2"/>
                </a:solidFill>
                <a:effectLst/>
                <a:uLnTx/>
                <a:uFillTx/>
                <a:latin typeface="Mulish Bold Roman"/>
                <a:ea typeface="+mn-ea"/>
                <a:cs typeface="+mn-cs"/>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hasCustomPrompt="1"/>
          </p:nvPr>
        </p:nvSpPr>
        <p:spPr>
          <a:xfrm>
            <a:off x="4059936" y="2408238"/>
            <a:ext cx="3474720" cy="3948872"/>
          </a:xfrm>
        </p:spPr>
        <p:txBody>
          <a:bodyPr/>
          <a:lstStyle>
            <a:lvl1pPr>
              <a:lnSpc>
                <a:spcPct val="100000"/>
              </a:lnSpc>
              <a:spcBef>
                <a:spcPts val="0"/>
              </a:spcBef>
              <a:spcAft>
                <a:spcPts val="1200"/>
              </a:spcAft>
              <a:defRPr sz="1600"/>
            </a:lvl1pPr>
            <a:lvl2pPr marL="228600">
              <a:lnSpc>
                <a:spcPct val="100000"/>
              </a:lnSpc>
              <a:spcBef>
                <a:spcPts val="0"/>
              </a:spcBef>
              <a:spcAft>
                <a:spcPts val="1200"/>
              </a:spcAft>
              <a:defRPr sz="1600"/>
            </a:lvl2pPr>
            <a:lvl3pPr marL="457200">
              <a:lnSpc>
                <a:spcPct val="100000"/>
              </a:lnSpc>
              <a:spcBef>
                <a:spcPts val="0"/>
              </a:spcBef>
              <a:spcAft>
                <a:spcPts val="1200"/>
              </a:spcAft>
              <a:defRPr sz="1600"/>
            </a:lvl3pPr>
            <a:lvl4pPr marL="858838" indent="0">
              <a:buNone/>
              <a:defRPr sz="1600"/>
            </a:lvl4pPr>
            <a:lvl5pPr>
              <a:defRPr sz="1800"/>
            </a:lvl5pPr>
          </a:lstStyle>
          <a:p>
            <a:pPr lvl="0"/>
            <a:r>
              <a:rPr lang="en-US"/>
              <a:t>Edit Master text styles</a:t>
            </a:r>
          </a:p>
          <a:p>
            <a:pPr lvl="1"/>
            <a:r>
              <a:rPr lang="en-US"/>
              <a:t>Second level</a:t>
            </a:r>
          </a:p>
          <a:p>
            <a:pPr lvl="2"/>
            <a:r>
              <a:rPr lang="en-US"/>
              <a:t>Third level</a:t>
            </a:r>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hasCustomPrompt="1"/>
          </p:nvPr>
        </p:nvSpPr>
        <p:spPr>
          <a:xfrm>
            <a:off x="8028926" y="2408238"/>
            <a:ext cx="3474720" cy="3948872"/>
          </a:xfrm>
        </p:spPr>
        <p:txBody>
          <a:bodyPr/>
          <a:lstStyle>
            <a:lvl1pPr>
              <a:lnSpc>
                <a:spcPct val="100000"/>
              </a:lnSpc>
              <a:spcBef>
                <a:spcPts val="0"/>
              </a:spcBef>
              <a:spcAft>
                <a:spcPts val="1200"/>
              </a:spcAft>
              <a:defRPr sz="1600"/>
            </a:lvl1pPr>
            <a:lvl2pPr>
              <a:lnSpc>
                <a:spcPct val="100000"/>
              </a:lnSpc>
              <a:spcBef>
                <a:spcPts val="0"/>
              </a:spcBef>
              <a:spcAft>
                <a:spcPts val="1200"/>
              </a:spcAft>
              <a:defRPr lang="en-US" sz="1600" kern="1200" dirty="0">
                <a:solidFill>
                  <a:schemeClr val="tx1"/>
                </a:solidFill>
                <a:latin typeface="+mn-lt"/>
                <a:ea typeface="+mn-ea"/>
                <a:cs typeface="+mn-cs"/>
              </a:defRPr>
            </a:lvl2pPr>
            <a:lvl3pPr>
              <a:lnSpc>
                <a:spcPct val="100000"/>
              </a:lnSpc>
              <a:spcBef>
                <a:spcPts val="0"/>
              </a:spcBef>
              <a:spcAft>
                <a:spcPts val="1200"/>
              </a:spcAft>
              <a:defRPr lang="en-US" sz="1600" kern="1200" dirty="0">
                <a:solidFill>
                  <a:schemeClr val="tx1"/>
                </a:solidFill>
                <a:latin typeface="+mn-lt"/>
                <a:ea typeface="+mn-ea"/>
                <a:cs typeface="+mn-cs"/>
              </a:defRPr>
            </a:lvl3pPr>
            <a:lvl4pPr marL="858838" indent="0">
              <a:buNone/>
              <a:defRPr sz="1600"/>
            </a:lvl4pPr>
            <a:lvl5pPr>
              <a:defRPr sz="1800"/>
            </a:lvl5pPr>
          </a:lstStyle>
          <a:p>
            <a:pPr lvl="0"/>
            <a:r>
              <a:rPr lang="en-US"/>
              <a:t>Edit Master text styles</a:t>
            </a:r>
          </a:p>
          <a:p>
            <a:pPr marL="228600" lvl="1" indent="-228600" algn="l" defTabSz="914400" rtl="0" eaLnBrk="1" latinLnBrk="0" hangingPunct="1">
              <a:lnSpc>
                <a:spcPct val="100000"/>
              </a:lnSpc>
              <a:spcBef>
                <a:spcPts val="0"/>
              </a:spcBef>
              <a:spcAft>
                <a:spcPts val="1200"/>
              </a:spcAft>
              <a:buClr>
                <a:srgbClr val="FC661E"/>
              </a:buClr>
              <a:buSzPct val="80000"/>
              <a:buFont typeface="Arial" panose="020B0604020202020204" pitchFamily="34" charset="0"/>
              <a:buChar char="•"/>
            </a:pPr>
            <a:r>
              <a:rPr lang="en-US"/>
              <a:t>Second level</a:t>
            </a:r>
          </a:p>
          <a:p>
            <a:pPr marL="457200" lvl="2" indent="-228600" algn="l" defTabSz="914400" rtl="0" eaLnBrk="1" latinLnBrk="0" hangingPunct="1">
              <a:lnSpc>
                <a:spcPct val="100000"/>
              </a:lnSpc>
              <a:spcBef>
                <a:spcPts val="0"/>
              </a:spcBef>
              <a:spcAft>
                <a:spcPts val="1200"/>
              </a:spcAft>
              <a:buSzPct val="90000"/>
              <a:buFont typeface="Arial" panose="020B0604020202020204" pitchFamily="34" charset="0"/>
              <a:buChar char="•"/>
            </a:pPr>
            <a:r>
              <a:rPr lang="en-US"/>
              <a:t>Third level</a:t>
            </a:r>
          </a:p>
        </p:txBody>
      </p:sp>
      <p:sp>
        <p:nvSpPr>
          <p:cNvPr id="4" name="Title 3">
            <a:extLst>
              <a:ext uri="{FF2B5EF4-FFF2-40B4-BE49-F238E27FC236}">
                <a16:creationId xmlns:a16="http://schemas.microsoft.com/office/drawing/2014/main" id="{A6CF50ED-474B-4F5F-9589-C93A44B15C39}"/>
              </a:ext>
            </a:extLst>
          </p:cNvPr>
          <p:cNvSpPr>
            <a:spLocks noGrp="1"/>
          </p:cNvSpPr>
          <p:nvPr>
            <p:ph type="title" hasCustomPrompt="1"/>
          </p:nvPr>
        </p:nvSpPr>
        <p:spPr>
          <a:xfrm>
            <a:off x="4059936" y="715486"/>
            <a:ext cx="5007864" cy="411480"/>
          </a:xfrm>
        </p:spPr>
        <p:txBody>
          <a:bodyPr/>
          <a:lstStyle>
            <a:lvl1pPr>
              <a:defRPr sz="2800"/>
            </a:lvl1pPr>
          </a:lstStyle>
          <a:p>
            <a:r>
              <a:rPr lang="en-US"/>
              <a:t>Click to edit title (28pt)</a:t>
            </a:r>
          </a:p>
        </p:txBody>
      </p:sp>
      <p:sp>
        <p:nvSpPr>
          <p:cNvPr id="22" name="Text Placeholder 6">
            <a:extLst>
              <a:ext uri="{FF2B5EF4-FFF2-40B4-BE49-F238E27FC236}">
                <a16:creationId xmlns:a16="http://schemas.microsoft.com/office/drawing/2014/main" id="{97E1A82B-B8BF-4548-83DC-621D0A9FC6AB}"/>
              </a:ext>
            </a:extLst>
          </p:cNvPr>
          <p:cNvSpPr>
            <a:spLocks noGrp="1"/>
          </p:cNvSpPr>
          <p:nvPr>
            <p:ph type="body" sz="quarter" idx="24" hasCustomPrompt="1"/>
          </p:nvPr>
        </p:nvSpPr>
        <p:spPr>
          <a:xfrm>
            <a:off x="4060404" y="1161851"/>
            <a:ext cx="5015334" cy="472664"/>
          </a:xfrm>
        </p:spPr>
        <p:txBody>
          <a:bodyPr/>
          <a:lstStyle>
            <a:lvl1pPr>
              <a:defRPr>
                <a:solidFill>
                  <a:schemeClr val="bg1">
                    <a:lumMod val="50000"/>
                  </a:schemeClr>
                </a:solidFill>
              </a:defRPr>
            </a:lvl1pPr>
          </a:lstStyle>
          <a:p>
            <a:r>
              <a:rPr lang="en-US"/>
              <a:t>Click to edit Master subtitle style (20pt)</a:t>
            </a:r>
          </a:p>
        </p:txBody>
      </p:sp>
      <p:sp>
        <p:nvSpPr>
          <p:cNvPr id="13" name="Text Placeholder 65">
            <a:extLst>
              <a:ext uri="{FF2B5EF4-FFF2-40B4-BE49-F238E27FC236}">
                <a16:creationId xmlns:a16="http://schemas.microsoft.com/office/drawing/2014/main" id="{23059FCB-0A21-4EA1-8909-0A43FEF8AD91}"/>
              </a:ext>
            </a:extLst>
          </p:cNvPr>
          <p:cNvSpPr>
            <a:spLocks noGrp="1"/>
          </p:cNvSpPr>
          <p:nvPr>
            <p:ph type="body" sz="quarter" idx="25" hasCustomPrompt="1"/>
          </p:nvPr>
        </p:nvSpPr>
        <p:spPr>
          <a:xfrm>
            <a:off x="685800" y="1536935"/>
            <a:ext cx="2447925" cy="761376"/>
          </a:xfrm>
        </p:spPr>
        <p:txBody>
          <a:bodyPr wrap="square" anchor="t" anchorCtr="0">
            <a:noAutofit/>
          </a:bodyPr>
          <a:lstStyle>
            <a:lvl1pPr algn="l">
              <a:spcBef>
                <a:spcPts val="0"/>
              </a:spcBef>
              <a:spcAft>
                <a:spcPts val="1200"/>
              </a:spcAft>
              <a:buNone/>
              <a:defRPr sz="1600">
                <a:solidFill>
                  <a:schemeClr val="bg1">
                    <a:lumMod val="50000"/>
                  </a:schemeClr>
                </a:solidFill>
              </a:defRPr>
            </a:lvl1pPr>
            <a:lvl2pPr marL="137160" indent="0">
              <a:buNone/>
              <a:defRPr/>
            </a:lvl2pPr>
            <a:lvl3pPr marL="512763" indent="0">
              <a:buNone/>
              <a:defRPr/>
            </a:lvl3pPr>
            <a:lvl4pPr marL="858838" indent="0">
              <a:buNone/>
              <a:defRPr/>
            </a:lvl4pPr>
            <a:lvl5pPr>
              <a:buNone/>
              <a:defRPr/>
            </a:lvl5pPr>
          </a:lstStyle>
          <a:p>
            <a:pPr lvl="0"/>
            <a:r>
              <a:rPr lang="en-US"/>
              <a:t>Click to add text</a:t>
            </a:r>
          </a:p>
        </p:txBody>
      </p:sp>
    </p:spTree>
    <p:extLst>
      <p:ext uri="{BB962C8B-B14F-4D97-AF65-F5344CB8AC3E}">
        <p14:creationId xmlns:p14="http://schemas.microsoft.com/office/powerpoint/2010/main" val="5938078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05516E3-12BC-4833-82B3-26355833E08F}" type="datetime1">
              <a:rPr kumimoji="0" lang="en-US" sz="800" b="0" i="0" u="none" strike="noStrike" kern="1200" cap="none" spc="0" normalizeH="0" baseline="0" noProof="0" smtClean="0">
                <a:ln>
                  <a:noFill/>
                </a:ln>
                <a:solidFill>
                  <a:srgbClr val="BCB8BC"/>
                </a:solidFill>
                <a:effectLst/>
                <a:uLnTx/>
                <a:uFillTx/>
                <a:latin typeface="Mulish Regular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3/11/2024</a:t>
            </a:fld>
            <a:endParaRPr kumimoji="0" lang="en-US" sz="800" b="0" i="0" u="none" strike="noStrike" kern="1200" cap="none" spc="0" normalizeH="0" baseline="0" noProof="0">
              <a:ln>
                <a:noFill/>
              </a:ln>
              <a:solidFill>
                <a:srgbClr val="BCB8BC"/>
              </a:solidFill>
              <a:effectLst/>
              <a:uLnTx/>
              <a:uFillTx/>
              <a:latin typeface="Mulish Regular Roman"/>
              <a:ea typeface="+mn-ea"/>
              <a:cs typeface="+mn-cs"/>
            </a:endParaRPr>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Mulish Regular Roman"/>
                <a:ea typeface="+mn-ea"/>
                <a:cs typeface="+mn-cs"/>
              </a:rPr>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Mulish Regular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Regular Roman"/>
              <a:ea typeface="+mn-ea"/>
              <a:cs typeface="+mn-cs"/>
            </a:endParaRPr>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lish Regular Roman"/>
              <a:ea typeface="+mn-ea"/>
              <a:cs typeface="+mn-cs"/>
            </a:endParaRPr>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6541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0"/>
              </a:spcBef>
              <a:spcAft>
                <a:spcPts val="600"/>
              </a:spcAft>
              <a:defRPr sz="1100"/>
            </a:lvl1pPr>
            <a:lvl2pPr marL="169863" indent="-112713">
              <a:lnSpc>
                <a:spcPct val="100000"/>
              </a:lnSpc>
              <a:spcBef>
                <a:spcPts val="0"/>
              </a:spcBef>
              <a:spcAft>
                <a:spcPts val="600"/>
              </a:spcAft>
              <a:defRPr sz="1100"/>
            </a:lvl2pPr>
            <a:lvl3pPr marL="401638" indent="-117475">
              <a:lnSpc>
                <a:spcPct val="100000"/>
              </a:lnSpc>
              <a:spcBef>
                <a:spcPts val="0"/>
              </a:spcBef>
              <a:spcAft>
                <a:spcPts val="600"/>
              </a:spcAft>
              <a:defRPr sz="1100"/>
            </a:lvl3pPr>
            <a:lvl4pPr marL="628650" indent="-115888">
              <a:lnSpc>
                <a:spcPct val="100000"/>
              </a:lnSpc>
              <a:spcBef>
                <a:spcPts val="0"/>
              </a:spcBef>
              <a:spcAft>
                <a:spcPts val="600"/>
              </a:spcAft>
              <a:defRPr sz="1100"/>
            </a:lvl4pPr>
            <a:lvl5pPr>
              <a:spcBef>
                <a:spcPts val="0"/>
              </a:spcBef>
              <a:spcAft>
                <a:spcPts val="600"/>
              </a:spcAft>
              <a:defRPr sz="1600"/>
            </a:lvl5pPr>
            <a:lvl6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6pPr>
            <a:lvl7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7pPr>
            <a:lvl8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8pPr>
            <a:lvl9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0"/>
              </a:spcBef>
              <a:spcAft>
                <a:spcPts val="600"/>
              </a:spcAft>
              <a:defRPr sz="1100"/>
            </a:lvl1pPr>
            <a:lvl2pPr marL="173736" indent="-109728">
              <a:lnSpc>
                <a:spcPct val="100000"/>
              </a:lnSpc>
              <a:spcBef>
                <a:spcPts val="0"/>
              </a:spcBef>
              <a:spcAft>
                <a:spcPts val="600"/>
              </a:spcAft>
              <a:defRPr sz="1100"/>
            </a:lvl2pPr>
            <a:lvl3pPr marL="402336" indent="-118872">
              <a:lnSpc>
                <a:spcPct val="100000"/>
              </a:lnSpc>
              <a:spcBef>
                <a:spcPts val="0"/>
              </a:spcBef>
              <a:spcAft>
                <a:spcPts val="600"/>
              </a:spcAft>
              <a:defRPr sz="1100"/>
            </a:lvl3pPr>
            <a:lvl4pPr marL="630936" indent="-118872">
              <a:lnSpc>
                <a:spcPct val="100000"/>
              </a:lnSpc>
              <a:spcBef>
                <a:spcPts val="0"/>
              </a:spcBef>
              <a:spcAft>
                <a:spcPts val="600"/>
              </a:spcAft>
              <a:defRPr sz="1100"/>
            </a:lvl4pPr>
            <a:lvl5pPr>
              <a:spcBef>
                <a:spcPts val="0"/>
              </a:spcBef>
              <a:spcAft>
                <a:spcPts val="600"/>
              </a:spcAft>
              <a:defRPr sz="1600"/>
            </a:lvl5pPr>
            <a:lvl6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6pPr>
            <a:lvl7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7pPr>
            <a:lvl8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8pPr>
            <a:lvl9pPr marL="740664" indent="-228600" algn="l" defTabSz="914400" rtl="0" eaLnBrk="1" latinLnBrk="0" hangingPunct="1">
              <a:lnSpc>
                <a:spcPct val="100000"/>
              </a:lnSpc>
              <a:spcBef>
                <a:spcPts val="0"/>
              </a:spcBef>
              <a:buFont typeface="Arial" panose="020B0604020202020204" pitchFamily="34" charset="0"/>
              <a:buChar char="•"/>
              <a:defRPr lang="en-US" sz="1000" kern="1200" dirty="0">
                <a:solidFill>
                  <a:schemeClr val="tx1"/>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23BC65-2AF2-DC46-A6E4-FB67F03871FD}" type="datetime1">
              <a:rPr kumimoji="0" lang="en-US" sz="800" b="0" i="0" u="none" strike="noStrike" kern="1200" cap="none" spc="0" normalizeH="0" baseline="0" noProof="0" smtClean="0">
                <a:ln>
                  <a:noFill/>
                </a:ln>
                <a:solidFill>
                  <a:srgbClr val="BCB8BC"/>
                </a:solidFill>
                <a:effectLst/>
                <a:uLnTx/>
                <a:uFillTx/>
                <a:latin typeface="Mulish Regular Roma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3/11/2024</a:t>
            </a:fld>
            <a:endParaRPr kumimoji="0" lang="en-US" sz="800" b="0" i="0" u="none" strike="noStrike" kern="1200" cap="none" spc="0" normalizeH="0" baseline="0" noProof="0">
              <a:ln>
                <a:noFill/>
              </a:ln>
              <a:solidFill>
                <a:srgbClr val="BCB8BC"/>
              </a:solidFill>
              <a:effectLst/>
              <a:uLnTx/>
              <a:uFillTx/>
              <a:latin typeface="Mulish Regular Roman"/>
              <a:ea typeface="+mn-ea"/>
              <a:cs typeface="+mn-cs"/>
            </a:endParaRPr>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Mulish Regular Roman"/>
                <a:ea typeface="+mn-ea"/>
                <a:cs typeface="+mn-cs"/>
              </a:rPr>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Regular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BCB8BC"/>
              </a:solidFill>
              <a:effectLst/>
              <a:uLnTx/>
              <a:uFillTx/>
              <a:latin typeface="Mulish Regular Roman"/>
              <a:ea typeface="+mn-ea"/>
              <a:cs typeface="+mn-cs"/>
            </a:endParaRPr>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lish Regular Roman"/>
              <a:ea typeface="+mn-ea"/>
              <a:cs typeface="+mn-cs"/>
            </a:endParaRPr>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hasCustomPrompt="1"/>
          </p:nvPr>
        </p:nvSpPr>
        <p:spPr>
          <a:xfrm>
            <a:off x="685799" y="1013792"/>
            <a:ext cx="10820400"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a:t>Click to edit title. Not intended for projection (32pt)</a:t>
            </a:r>
          </a:p>
        </p:txBody>
      </p:sp>
    </p:spTree>
    <p:extLst>
      <p:ext uri="{BB962C8B-B14F-4D97-AF65-F5344CB8AC3E}">
        <p14:creationId xmlns:p14="http://schemas.microsoft.com/office/powerpoint/2010/main" val="3296791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pe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white">
          <a:xfrm>
            <a:off x="0" y="0"/>
            <a:ext cx="12192000" cy="6858000"/>
          </a:xfrm>
          <a:prstGeom prst="rect">
            <a:avLst/>
          </a:prstGeom>
        </p:spPr>
      </p:pic>
      <p:pic>
        <p:nvPicPr>
          <p:cNvPr id="5" name="Picture 4">
            <a:extLst>
              <a:ext uri="{FF2B5EF4-FFF2-40B4-BE49-F238E27FC236}">
                <a16:creationId xmlns:a16="http://schemas.microsoft.com/office/drawing/2014/main" id="{7E1EDD47-0716-4809-AFFC-90B08EA1C79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26444"/>
          <a:stretch/>
        </p:blipFill>
        <p:spPr bwMode="black">
          <a:xfrm>
            <a:off x="3904343" y="2872874"/>
            <a:ext cx="4383314" cy="1112252"/>
          </a:xfrm>
          <a:prstGeom prst="rect">
            <a:avLst/>
          </a:prstGeom>
        </p:spPr>
      </p:pic>
    </p:spTree>
    <p:extLst>
      <p:ext uri="{BB962C8B-B14F-4D97-AF65-F5344CB8AC3E}">
        <p14:creationId xmlns:p14="http://schemas.microsoft.com/office/powerpoint/2010/main" val="240238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FC661E"/>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solidFill>
            <a:schemeClr val="bg2"/>
          </a:solidFill>
        </p:spPr>
        <p:txBody>
          <a:bodyPr anchor="ctr"/>
          <a:lstStyle>
            <a:lvl1pPr algn="ctr">
              <a:defRPr/>
            </a:lvl1pPr>
          </a:lstStyle>
          <a:p>
            <a:endParaRPr lang="en-US"/>
          </a:p>
        </p:txBody>
      </p:sp>
      <p:grpSp>
        <p:nvGrpSpPr>
          <p:cNvPr id="54" name="Group 53">
            <a:extLst>
              <a:ext uri="{FF2B5EF4-FFF2-40B4-BE49-F238E27FC236}">
                <a16:creationId xmlns:a16="http://schemas.microsoft.com/office/drawing/2014/main" id="{FD3605B7-998E-4B96-8131-B900C05EAFF8}"/>
              </a:ext>
            </a:extLst>
          </p:cNvPr>
          <p:cNvGrpSpPr/>
          <p:nvPr userDrawn="1"/>
        </p:nvGrpSpPr>
        <p:grpSpPr bwMode="black">
          <a:xfrm>
            <a:off x="4406900" y="965043"/>
            <a:ext cx="1943101" cy="579437"/>
            <a:chOff x="3844925" y="738188"/>
            <a:chExt cx="1943101" cy="579437"/>
          </a:xfrm>
        </p:grpSpPr>
        <p:sp>
          <p:nvSpPr>
            <p:cNvPr id="55" name="AutoShape 3">
              <a:extLst>
                <a:ext uri="{FF2B5EF4-FFF2-40B4-BE49-F238E27FC236}">
                  <a16:creationId xmlns:a16="http://schemas.microsoft.com/office/drawing/2014/main" id="{A1E078BE-2338-4EC4-B7A0-F8E178E3BDD8}"/>
                </a:ext>
              </a:extLst>
            </p:cNvPr>
            <p:cNvSpPr>
              <a:spLocks noChangeAspect="1" noChangeArrowheads="1" noTextEdit="1"/>
            </p:cNvSpPr>
            <p:nvPr/>
          </p:nvSpPr>
          <p:spPr bwMode="black">
            <a:xfrm>
              <a:off x="3844925" y="738188"/>
              <a:ext cx="1943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
              <a:extLst>
                <a:ext uri="{FF2B5EF4-FFF2-40B4-BE49-F238E27FC236}">
                  <a16:creationId xmlns:a16="http://schemas.microsoft.com/office/drawing/2014/main" id="{8CA09E4B-168F-4561-A3AC-13658BCA9ED2}"/>
                </a:ext>
              </a:extLst>
            </p:cNvPr>
            <p:cNvSpPr>
              <a:spLocks/>
            </p:cNvSpPr>
            <p:nvPr/>
          </p:nvSpPr>
          <p:spPr bwMode="black">
            <a:xfrm>
              <a:off x="3992563" y="919163"/>
              <a:ext cx="196850" cy="220662"/>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rgbClr val="00B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0DA4260F-6B26-48BD-B9E5-3AE077A53871}"/>
                </a:ext>
              </a:extLst>
            </p:cNvPr>
            <p:cNvSpPr>
              <a:spLocks/>
            </p:cNvSpPr>
            <p:nvPr/>
          </p:nvSpPr>
          <p:spPr bwMode="black">
            <a:xfrm>
              <a:off x="4856163" y="738188"/>
              <a:ext cx="98425" cy="4222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1">
              <a:extLst>
                <a:ext uri="{FF2B5EF4-FFF2-40B4-BE49-F238E27FC236}">
                  <a16:creationId xmlns:a16="http://schemas.microsoft.com/office/drawing/2014/main" id="{03BD0E31-F886-44E2-868C-B171B55AA87A}"/>
                </a:ext>
              </a:extLst>
            </p:cNvPr>
            <p:cNvSpPr>
              <a:spLocks noEditPoints="1"/>
            </p:cNvSpPr>
            <p:nvPr/>
          </p:nvSpPr>
          <p:spPr bwMode="black">
            <a:xfrm>
              <a:off x="4976813"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6E8CB305-6BC3-4C69-8345-34A51B652FCD}"/>
                </a:ext>
              </a:extLst>
            </p:cNvPr>
            <p:cNvSpPr>
              <a:spLocks/>
            </p:cNvSpPr>
            <p:nvPr/>
          </p:nvSpPr>
          <p:spPr bwMode="black">
            <a:xfrm>
              <a:off x="5324475" y="860425"/>
              <a:ext cx="157163" cy="29210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
              <a:extLst>
                <a:ext uri="{FF2B5EF4-FFF2-40B4-BE49-F238E27FC236}">
                  <a16:creationId xmlns:a16="http://schemas.microsoft.com/office/drawing/2014/main" id="{413D477C-C061-45D7-AB79-F0A12D72D580}"/>
                </a:ext>
              </a:extLst>
            </p:cNvPr>
            <p:cNvSpPr>
              <a:spLocks noEditPoints="1"/>
            </p:cNvSpPr>
            <p:nvPr/>
          </p:nvSpPr>
          <p:spPr bwMode="black">
            <a:xfrm>
              <a:off x="451008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89007F37-3907-4B37-8F78-66AFF41A5F75}"/>
                </a:ext>
              </a:extLst>
            </p:cNvPr>
            <p:cNvSpPr>
              <a:spLocks noEditPoints="1"/>
            </p:cNvSpPr>
            <p:nvPr/>
          </p:nvSpPr>
          <p:spPr bwMode="black">
            <a:xfrm>
              <a:off x="549433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a:extLst>
                <a:ext uri="{FF2B5EF4-FFF2-40B4-BE49-F238E27FC236}">
                  <a16:creationId xmlns:a16="http://schemas.microsoft.com/office/drawing/2014/main" id="{2FC17B7D-CCB2-45C9-8E75-4B1B45386A23}"/>
                </a:ext>
              </a:extLst>
            </p:cNvPr>
            <p:cNvSpPr>
              <a:spLocks/>
            </p:cNvSpPr>
            <p:nvPr/>
          </p:nvSpPr>
          <p:spPr bwMode="black">
            <a:xfrm>
              <a:off x="4132263" y="1004888"/>
              <a:ext cx="107950" cy="147637"/>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A4BB1907-BA3B-491D-9ACC-58F70B452793}"/>
                </a:ext>
              </a:extLst>
            </p:cNvPr>
            <p:cNvSpPr>
              <a:spLocks/>
            </p:cNvSpPr>
            <p:nvPr/>
          </p:nvSpPr>
          <p:spPr bwMode="black">
            <a:xfrm>
              <a:off x="4195763" y="866775"/>
              <a:ext cx="320675" cy="285750"/>
            </a:xfrm>
            <a:custGeom>
              <a:avLst/>
              <a:gdLst>
                <a:gd name="T0" fmla="*/ 158 w 202"/>
                <a:gd name="T1" fmla="*/ 0 h 180"/>
                <a:gd name="T2" fmla="*/ 102 w 202"/>
                <a:gd name="T3" fmla="*/ 132 h 180"/>
                <a:gd name="T4" fmla="*/ 102 w 202"/>
                <a:gd name="T5" fmla="*/ 132 h 180"/>
                <a:gd name="T6" fmla="*/ 101 w 202"/>
                <a:gd name="T7" fmla="*/ 132 h 180"/>
                <a:gd name="T8" fmla="*/ 101 w 202"/>
                <a:gd name="T9" fmla="*/ 132 h 180"/>
                <a:gd name="T10" fmla="*/ 101 w 202"/>
                <a:gd name="T11" fmla="*/ 132 h 180"/>
                <a:gd name="T12" fmla="*/ 101 w 202"/>
                <a:gd name="T13" fmla="*/ 132 h 180"/>
                <a:gd name="T14" fmla="*/ 100 w 202"/>
                <a:gd name="T15" fmla="*/ 132 h 180"/>
                <a:gd name="T16" fmla="*/ 100 w 202"/>
                <a:gd name="T17" fmla="*/ 132 h 180"/>
                <a:gd name="T18" fmla="*/ 44 w 202"/>
                <a:gd name="T19" fmla="*/ 0 h 180"/>
                <a:gd name="T20" fmla="*/ 0 w 202"/>
                <a:gd name="T21" fmla="*/ 0 h 180"/>
                <a:gd name="T22" fmla="*/ 80 w 202"/>
                <a:gd name="T23" fmla="*/ 180 h 180"/>
                <a:gd name="T24" fmla="*/ 80 w 202"/>
                <a:gd name="T25" fmla="*/ 180 h 180"/>
                <a:gd name="T26" fmla="*/ 81 w 202"/>
                <a:gd name="T27" fmla="*/ 180 h 180"/>
                <a:gd name="T28" fmla="*/ 121 w 202"/>
                <a:gd name="T29" fmla="*/ 180 h 180"/>
                <a:gd name="T30" fmla="*/ 121 w 202"/>
                <a:gd name="T31" fmla="*/ 180 h 180"/>
                <a:gd name="T32" fmla="*/ 121 w 202"/>
                <a:gd name="T33" fmla="*/ 180 h 180"/>
                <a:gd name="T34" fmla="*/ 202 w 202"/>
                <a:gd name="T35" fmla="*/ 0 h 180"/>
                <a:gd name="T36" fmla="*/ 158 w 202"/>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0">
                  <a:moveTo>
                    <a:pt x="158" y="0"/>
                  </a:moveTo>
                  <a:lnTo>
                    <a:pt x="102" y="132"/>
                  </a:lnTo>
                  <a:lnTo>
                    <a:pt x="102" y="132"/>
                  </a:lnTo>
                  <a:lnTo>
                    <a:pt x="101" y="132"/>
                  </a:lnTo>
                  <a:lnTo>
                    <a:pt x="101" y="132"/>
                  </a:lnTo>
                  <a:lnTo>
                    <a:pt x="101" y="132"/>
                  </a:lnTo>
                  <a:lnTo>
                    <a:pt x="101" y="132"/>
                  </a:lnTo>
                  <a:lnTo>
                    <a:pt x="100" y="132"/>
                  </a:lnTo>
                  <a:lnTo>
                    <a:pt x="100" y="132"/>
                  </a:lnTo>
                  <a:lnTo>
                    <a:pt x="44" y="0"/>
                  </a:lnTo>
                  <a:lnTo>
                    <a:pt x="0" y="0"/>
                  </a:lnTo>
                  <a:lnTo>
                    <a:pt x="80" y="180"/>
                  </a:lnTo>
                  <a:lnTo>
                    <a:pt x="80" y="180"/>
                  </a:lnTo>
                  <a:lnTo>
                    <a:pt x="81" y="180"/>
                  </a:lnTo>
                  <a:lnTo>
                    <a:pt x="121" y="180"/>
                  </a:lnTo>
                  <a:lnTo>
                    <a:pt x="121" y="180"/>
                  </a:lnTo>
                  <a:lnTo>
                    <a:pt x="121" y="180"/>
                  </a:lnTo>
                  <a:lnTo>
                    <a:pt x="202" y="0"/>
                  </a:lnTo>
                  <a:lnTo>
                    <a:pt x="158"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a:extLst>
                <a:ext uri="{FF2B5EF4-FFF2-40B4-BE49-F238E27FC236}">
                  <a16:creationId xmlns:a16="http://schemas.microsoft.com/office/drawing/2014/main" id="{0328CCCC-F2F7-4254-946E-F9106FE88215}"/>
                </a:ext>
              </a:extLst>
            </p:cNvPr>
            <p:cNvSpPr>
              <a:spLocks/>
            </p:cNvSpPr>
            <p:nvPr/>
          </p:nvSpPr>
          <p:spPr bwMode="black">
            <a:xfrm>
              <a:off x="3844925" y="754063"/>
              <a:ext cx="292100" cy="398462"/>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a:t>Edit Master text styles</a:t>
            </a:r>
          </a:p>
        </p:txBody>
      </p:sp>
    </p:spTree>
    <p:extLst>
      <p:ext uri="{BB962C8B-B14F-4D97-AF65-F5344CB8AC3E}">
        <p14:creationId xmlns:p14="http://schemas.microsoft.com/office/powerpoint/2010/main" val="24417628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15CF5FDD-18C8-1E4D-8DE2-60707D016A57}" type="datetime1">
              <a:rPr lang="en-US" smtClean="0"/>
              <a:t>3/11/2024</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501487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ED28-BA04-8C6C-AFDB-4D55DE5D1A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315465-ECE1-B048-8209-13000B611D4B}"/>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4" name="Footer Placeholder 3">
            <a:extLst>
              <a:ext uri="{FF2B5EF4-FFF2-40B4-BE49-F238E27FC236}">
                <a16:creationId xmlns:a16="http://schemas.microsoft.com/office/drawing/2014/main" id="{89B8EF70-4726-56C2-47A7-C06293AD52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88D4DF-6DA4-6C36-1CF1-A84B09426E3E}"/>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419764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E0C60-45EB-D8D0-A656-231C075742D9}"/>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3" name="Footer Placeholder 2">
            <a:extLst>
              <a:ext uri="{FF2B5EF4-FFF2-40B4-BE49-F238E27FC236}">
                <a16:creationId xmlns:a16="http://schemas.microsoft.com/office/drawing/2014/main" id="{D82DAB56-5D68-C4B4-6F8A-7C848FF22E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7A0A23-0709-791C-A00D-C7481F0535C0}"/>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99066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940E1-5B2F-102B-2C60-B1FEBC4D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9AB569-FD9C-A097-1BF2-0174E9703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F0DDB9-27CA-B379-14AE-FFBA20071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74760-0C53-A35E-484C-F98EFF215AD5}"/>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6" name="Footer Placeholder 5">
            <a:extLst>
              <a:ext uri="{FF2B5EF4-FFF2-40B4-BE49-F238E27FC236}">
                <a16:creationId xmlns:a16="http://schemas.microsoft.com/office/drawing/2014/main" id="{6DCE5B2A-72AC-1B99-0AEB-5B92FF1AF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E21D1B-B8FB-4B9B-20DC-B0B65527301E}"/>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92986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3319-7049-F7DD-BD82-F20106EEA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9D8AEC-AE97-4E3B-EE3E-611AC57A1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9F768C-B332-2C0E-9A21-ECD4A0FC8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700EC-C4C7-DE4E-4C52-1591300CEBD1}"/>
              </a:ext>
            </a:extLst>
          </p:cNvPr>
          <p:cNvSpPr>
            <a:spLocks noGrp="1"/>
          </p:cNvSpPr>
          <p:nvPr>
            <p:ph type="dt" sz="half" idx="10"/>
          </p:nvPr>
        </p:nvSpPr>
        <p:spPr/>
        <p:txBody>
          <a:bodyPr/>
          <a:lstStyle/>
          <a:p>
            <a:fld id="{E2029A5E-F074-4DDD-8E54-7B67611D1DC2}" type="datetimeFigureOut">
              <a:rPr lang="en-GB" smtClean="0"/>
              <a:t>11/03/2024</a:t>
            </a:fld>
            <a:endParaRPr lang="en-GB"/>
          </a:p>
        </p:txBody>
      </p:sp>
      <p:sp>
        <p:nvSpPr>
          <p:cNvPr id="6" name="Footer Placeholder 5">
            <a:extLst>
              <a:ext uri="{FF2B5EF4-FFF2-40B4-BE49-F238E27FC236}">
                <a16:creationId xmlns:a16="http://schemas.microsoft.com/office/drawing/2014/main" id="{40E25219-C045-9EFC-FCC3-9BA70367DF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7015D8-9DFB-0D28-F294-CA25898DFD41}"/>
              </a:ext>
            </a:extLst>
          </p:cNvPr>
          <p:cNvSpPr>
            <a:spLocks noGrp="1"/>
          </p:cNvSpPr>
          <p:nvPr>
            <p:ph type="sldNum" sz="quarter" idx="12"/>
          </p:nvPr>
        </p:nvSpPr>
        <p:spPr/>
        <p:txBody>
          <a:bodyPr/>
          <a:lstStyle/>
          <a:p>
            <a:fld id="{826D7933-5860-43C5-B25D-5DE2BF8B4DA3}" type="slidenum">
              <a:rPr lang="en-GB" smtClean="0"/>
              <a:t>‹#›</a:t>
            </a:fld>
            <a:endParaRPr lang="en-GB"/>
          </a:p>
        </p:txBody>
      </p:sp>
    </p:spTree>
    <p:extLst>
      <p:ext uri="{BB962C8B-B14F-4D97-AF65-F5344CB8AC3E}">
        <p14:creationId xmlns:p14="http://schemas.microsoft.com/office/powerpoint/2010/main" val="267451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theme" Target="../theme/theme2.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108972-9485-D8CB-963E-1AFDB428C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B19BA-CCDC-C593-18F3-F86F89108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8E924B-4458-F119-396F-128A42F16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29A5E-F074-4DDD-8E54-7B67611D1DC2}" type="datetimeFigureOut">
              <a:rPr lang="en-GB" smtClean="0"/>
              <a:t>11/03/2024</a:t>
            </a:fld>
            <a:endParaRPr lang="en-GB"/>
          </a:p>
        </p:txBody>
      </p:sp>
      <p:sp>
        <p:nvSpPr>
          <p:cNvPr id="5" name="Footer Placeholder 4">
            <a:extLst>
              <a:ext uri="{FF2B5EF4-FFF2-40B4-BE49-F238E27FC236}">
                <a16:creationId xmlns:a16="http://schemas.microsoft.com/office/drawing/2014/main" id="{B7B997E6-7C26-8700-8503-0FCDE9300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6E9A1B-D277-EB89-7E6D-619368756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D7933-5860-43C5-B25D-5DE2BF8B4DA3}" type="slidenum">
              <a:rPr lang="en-GB" smtClean="0"/>
              <a:t>‹#›</a:t>
            </a:fld>
            <a:endParaRPr lang="en-GB"/>
          </a:p>
        </p:txBody>
      </p:sp>
    </p:spTree>
    <p:extLst>
      <p:ext uri="{BB962C8B-B14F-4D97-AF65-F5344CB8AC3E}">
        <p14:creationId xmlns:p14="http://schemas.microsoft.com/office/powerpoint/2010/main" val="280466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BE732A-BF0B-4800-B01F-2EBC3AE2698B}"/>
              </a:ext>
            </a:extLst>
          </p:cNvPr>
          <p:cNvSpPr>
            <a:spLocks noGrp="1"/>
          </p:cNvSpPr>
          <p:nvPr>
            <p:ph type="body" idx="1"/>
          </p:nvPr>
        </p:nvSpPr>
        <p:spPr>
          <a:xfrm>
            <a:off x="685800" y="1930400"/>
            <a:ext cx="10820400" cy="3962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2" name="Title Placeholder 1">
            <a:extLst>
              <a:ext uri="{FF2B5EF4-FFF2-40B4-BE49-F238E27FC236}">
                <a16:creationId xmlns:a16="http://schemas.microsoft.com/office/drawing/2014/main" id="{67295672-CA15-419E-A262-354AAE829E73}"/>
              </a:ext>
            </a:extLst>
          </p:cNvPr>
          <p:cNvSpPr>
            <a:spLocks noGrp="1"/>
          </p:cNvSpPr>
          <p:nvPr>
            <p:ph type="title"/>
          </p:nvPr>
        </p:nvSpPr>
        <p:spPr>
          <a:xfrm>
            <a:off x="685800" y="457200"/>
            <a:ext cx="10820400" cy="411480"/>
          </a:xfrm>
          <a:prstGeom prst="rect">
            <a:avLst/>
          </a:prstGeom>
        </p:spPr>
        <p:txBody>
          <a:bodyPr vert="horz" lIns="0" tIns="0" rIns="0" bIns="0" rtlCol="0" anchor="t">
            <a:noAutofit/>
          </a:bodyPr>
          <a:lstStyle/>
          <a:p>
            <a:r>
              <a:rPr lang="en-US"/>
              <a:t>Click to edit Master title style</a:t>
            </a:r>
          </a:p>
        </p:txBody>
      </p:sp>
      <p:sp>
        <p:nvSpPr>
          <p:cNvPr id="4" name="Date Placeholder 3">
            <a:extLst>
              <a:ext uri="{FF2B5EF4-FFF2-40B4-BE49-F238E27FC236}">
                <a16:creationId xmlns:a16="http://schemas.microsoft.com/office/drawing/2014/main" id="{11043E7E-CE99-4846-BDA0-C4E0960E088F}"/>
              </a:ext>
            </a:extLst>
          </p:cNvPr>
          <p:cNvSpPr>
            <a:spLocks noGrp="1"/>
          </p:cNvSpPr>
          <p:nvPr>
            <p:ph type="dt" sz="half" idx="2"/>
          </p:nvPr>
        </p:nvSpPr>
        <p:spPr>
          <a:xfrm>
            <a:off x="4994275" y="6458833"/>
            <a:ext cx="2203450" cy="184666"/>
          </a:xfrm>
          <a:prstGeom prst="rect">
            <a:avLst/>
          </a:prstGeom>
        </p:spPr>
        <p:txBody>
          <a:bodyPr vert="horz" wrap="none" lIns="0" tIns="0" rIns="0" bIns="0" rtlCol="0" anchor="b">
            <a:noAutofit/>
          </a:bodyPr>
          <a:lstStyle>
            <a:lvl1pPr algn="ctr">
              <a:defRPr sz="800">
                <a:solidFill>
                  <a:srgbClr val="BCB8BC"/>
                </a:solidFill>
                <a:latin typeface="Avenir Next LT Pro" panose="020B0504020202020204" pitchFamily="34" charset="0"/>
              </a:defRPr>
            </a:lvl1pPr>
          </a:lstStyle>
          <a:p>
            <a:fld id="{411633B7-A9D3-9F48-B519-59E9133548BE}" type="datetime1">
              <a:rPr lang="en-US" smtClean="0"/>
              <a:pPr/>
              <a:t>3/11/2024</a:t>
            </a:fld>
            <a:endParaRPr lang="en-US"/>
          </a:p>
        </p:txBody>
      </p:sp>
      <p:sp>
        <p:nvSpPr>
          <p:cNvPr id="5" name="Footer Placeholder 4">
            <a:extLst>
              <a:ext uri="{FF2B5EF4-FFF2-40B4-BE49-F238E27FC236}">
                <a16:creationId xmlns:a16="http://schemas.microsoft.com/office/drawing/2014/main" id="{F89C7C58-1870-45FA-9D88-F277568C9256}"/>
              </a:ext>
            </a:extLst>
          </p:cNvPr>
          <p:cNvSpPr>
            <a:spLocks noGrp="1"/>
          </p:cNvSpPr>
          <p:nvPr>
            <p:ph type="ftr" sz="quarter" idx="3"/>
          </p:nvPr>
        </p:nvSpPr>
        <p:spPr>
          <a:xfrm>
            <a:off x="685800" y="6458833"/>
            <a:ext cx="4114800" cy="184666"/>
          </a:xfrm>
          <a:prstGeom prst="rect">
            <a:avLst/>
          </a:prstGeom>
        </p:spPr>
        <p:txBody>
          <a:bodyPr vert="horz" wrap="none" lIns="0" tIns="0" rIns="0" bIns="0" rtlCol="0" anchor="b">
            <a:noAutofit/>
          </a:bodyPr>
          <a:lstStyle>
            <a:lvl1pPr algn="l">
              <a:defRPr sz="800">
                <a:solidFill>
                  <a:srgbClr val="BCB8BC"/>
                </a:solidFill>
                <a:latin typeface="Avenir Next LT Pro" panose="020B0504020202020204" pitchFamily="34" charset="0"/>
              </a:defRPr>
            </a:lvl1pPr>
          </a:lstStyle>
          <a:p>
            <a:r>
              <a:rPr lang="en-US"/>
              <a:t>© Avalara. Confidential and proprietary.</a:t>
            </a:r>
          </a:p>
        </p:txBody>
      </p:sp>
      <p:sp>
        <p:nvSpPr>
          <p:cNvPr id="6" name="Slide Number Placeholder 5">
            <a:extLst>
              <a:ext uri="{FF2B5EF4-FFF2-40B4-BE49-F238E27FC236}">
                <a16:creationId xmlns:a16="http://schemas.microsoft.com/office/drawing/2014/main" id="{C8BEF8FA-3E55-43D5-B78D-CFD62B56AD0D}"/>
              </a:ext>
            </a:extLst>
          </p:cNvPr>
          <p:cNvSpPr>
            <a:spLocks noGrp="1"/>
          </p:cNvSpPr>
          <p:nvPr>
            <p:ph type="sldNum" sz="quarter" idx="4"/>
          </p:nvPr>
        </p:nvSpPr>
        <p:spPr>
          <a:xfrm>
            <a:off x="10575924" y="6458833"/>
            <a:ext cx="930275" cy="184666"/>
          </a:xfrm>
          <a:prstGeom prst="rect">
            <a:avLst/>
          </a:prstGeom>
        </p:spPr>
        <p:txBody>
          <a:bodyPr vert="horz" wrap="none" lIns="0" tIns="0" rIns="0" bIns="0" rtlCol="0" anchor="b">
            <a:noAutofit/>
          </a:bodyPr>
          <a:lstStyle>
            <a:lvl1pPr algn="r">
              <a:defRPr sz="800">
                <a:solidFill>
                  <a:srgbClr val="BCB8BC"/>
                </a:solidFill>
                <a:latin typeface="Avenir Next LT Pro" panose="020B0504020202020204" pitchFamily="34" charset="0"/>
              </a:defRPr>
            </a:lvl1pPr>
          </a:lstStyle>
          <a:p>
            <a:fld id="{C7927A04-FFAB-4E77-8A60-75CB67674673}" type="slidenum">
              <a:rPr lang="en-US" smtClean="0"/>
              <a:pPr/>
              <a:t>‹#›</a:t>
            </a:fld>
            <a:endParaRPr lang="en-US"/>
          </a:p>
        </p:txBody>
      </p:sp>
    </p:spTree>
    <p:extLst>
      <p:ext uri="{BB962C8B-B14F-4D97-AF65-F5344CB8AC3E}">
        <p14:creationId xmlns:p14="http://schemas.microsoft.com/office/powerpoint/2010/main" val="19458477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marL="0" indent="0" algn="l" defTabSz="914400" rtl="0" eaLnBrk="1" latinLnBrk="0" hangingPunct="1">
        <a:lnSpc>
          <a:spcPct val="90000"/>
        </a:lnSpc>
        <a:spcBef>
          <a:spcPct val="0"/>
        </a:spcBef>
        <a:buFont typeface="Arial" panose="020B0604020202020204" pitchFamily="34" charset="0"/>
        <a:buChar char="​"/>
        <a:defRPr sz="2800" b="0" kern="1200">
          <a:solidFill>
            <a:schemeClr val="tx1"/>
          </a:solidFill>
          <a:latin typeface="Avenir Next LT Pro Demi" panose="020B0704020202020204" pitchFamily="34" charset="0"/>
          <a:ea typeface="+mj-ea"/>
          <a:cs typeface="+mj-cs"/>
        </a:defRPr>
      </a:lvl1pPr>
    </p:titleStyle>
    <p:body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346075" indent="-346075"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684213" indent="-338138"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914400" indent="-223838"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6.xml"/><Relationship Id="rId1" Type="http://schemas.openxmlformats.org/officeDocument/2006/relationships/tags" Target="../tags/tag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1815552-1A5C-D861-40B4-9946050871BD}"/>
              </a:ext>
            </a:extLst>
          </p:cNvPr>
          <p:cNvSpPr txBox="1">
            <a:spLocks/>
          </p:cNvSpPr>
          <p:nvPr/>
        </p:nvSpPr>
        <p:spPr>
          <a:xfrm>
            <a:off x="2748220" y="2562184"/>
            <a:ext cx="6511925" cy="1329595"/>
          </a:xfrm>
          <a:prstGeom prst="rect">
            <a:avLst/>
          </a:prstGeom>
        </p:spPr>
        <p:txBody>
          <a:bodyPr vert="horz" lIns="0" tIns="0" rIns="0" bIns="0" rtlCol="0" anchor="ctr">
            <a:normAutofit/>
          </a:bodyPr>
          <a:lstStyle>
            <a:lvl1pPr marL="0" indent="0" algn="ctr" defTabSz="914400" rtl="0" eaLnBrk="1" latinLnBrk="0" hangingPunct="1">
              <a:lnSpc>
                <a:spcPct val="100000"/>
              </a:lnSpc>
              <a:spcBef>
                <a:spcPct val="0"/>
              </a:spcBef>
              <a:buFont typeface="Arial" panose="020B0604020202020204" pitchFamily="34" charset="0"/>
              <a:buChar char="​"/>
              <a:defRPr sz="4000" b="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FFFF"/>
                </a:solidFill>
                <a:effectLst/>
                <a:uLnTx/>
                <a:uFillTx/>
                <a:latin typeface="Avenir Next LT Pro"/>
                <a:ea typeface="+mj-ea"/>
                <a:cs typeface="+mj-cs"/>
              </a:rPr>
              <a:t>Oxford’s Commission on Sustainability Data</a:t>
            </a:r>
          </a:p>
        </p:txBody>
      </p:sp>
    </p:spTree>
    <p:extLst>
      <p:ext uri="{BB962C8B-B14F-4D97-AF65-F5344CB8AC3E}">
        <p14:creationId xmlns:p14="http://schemas.microsoft.com/office/powerpoint/2010/main" val="12841026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7BFACDB-4FF5-60F6-FB0D-AF63235558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rPr>
              <a:t>© Avalara. Confidential and proprietary.</a:t>
            </a:r>
          </a:p>
        </p:txBody>
      </p:sp>
      <p:sp>
        <p:nvSpPr>
          <p:cNvPr id="14" name="Slide Number Placeholder 13">
            <a:extLst>
              <a:ext uri="{FF2B5EF4-FFF2-40B4-BE49-F238E27FC236}">
                <a16:creationId xmlns:a16="http://schemas.microsoft.com/office/drawing/2014/main" id="{02A770C6-B6C7-DA78-395E-4E7F4ECEB7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11" name="Subtitle 5">
            <a:extLst>
              <a:ext uri="{FF2B5EF4-FFF2-40B4-BE49-F238E27FC236}">
                <a16:creationId xmlns:a16="http://schemas.microsoft.com/office/drawing/2014/main" id="{4B40DE5F-2AA6-29DD-E671-7BAD1248C10E}"/>
              </a:ext>
            </a:extLst>
          </p:cNvPr>
          <p:cNvSpPr txBox="1">
            <a:spLocks/>
          </p:cNvSpPr>
          <p:nvPr/>
        </p:nvSpPr>
        <p:spPr>
          <a:xfrm>
            <a:off x="685800" y="884904"/>
            <a:ext cx="10820399" cy="472664"/>
          </a:xfrm>
          <a:prstGeom prst="rect">
            <a:avLst/>
          </a:prstGeom>
        </p:spPr>
        <p:txBody>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346075" indent="-346075"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684213" indent="-338138"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914400" indent="-223838"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C661E"/>
              </a:buClr>
              <a:buSzPct val="80000"/>
              <a:buFont typeface="Arial" panose="020B0604020202020204" pitchFamily="34" charset="0"/>
              <a:buChar char="​"/>
              <a:tabLst/>
              <a:defRPr/>
            </a:pPr>
            <a:r>
              <a:rPr kumimoji="0" lang="en-US" sz="1600" b="0" i="0" u="none" strike="noStrike" kern="1200" cap="none" spc="0" normalizeH="0" baseline="0" noProof="0">
                <a:ln>
                  <a:noFill/>
                </a:ln>
                <a:solidFill>
                  <a:srgbClr val="FFFFFF">
                    <a:lumMod val="50000"/>
                  </a:srgbClr>
                </a:solidFill>
                <a:effectLst/>
                <a:uLnTx/>
                <a:uFillTx/>
                <a:latin typeface="Avenir Next LT Pro" panose="020B0504020202020204" pitchFamily="34" charset="0"/>
                <a:ea typeface="+mn-ea"/>
                <a:cs typeface="+mn-cs"/>
              </a:rPr>
              <a:t>Wealth creation occurs at point of competition</a:t>
            </a:r>
          </a:p>
        </p:txBody>
      </p:sp>
      <p:sp>
        <p:nvSpPr>
          <p:cNvPr id="16" name="Title 6">
            <a:extLst>
              <a:ext uri="{FF2B5EF4-FFF2-40B4-BE49-F238E27FC236}">
                <a16:creationId xmlns:a16="http://schemas.microsoft.com/office/drawing/2014/main" id="{F4C8EC39-998E-35AD-2A40-7B552D4AB275}"/>
              </a:ext>
            </a:extLst>
          </p:cNvPr>
          <p:cNvSpPr>
            <a:spLocks noGrp="1"/>
          </p:cNvSpPr>
          <p:nvPr>
            <p:ph type="title"/>
          </p:nvPr>
        </p:nvSpPr>
        <p:spPr>
          <a:xfrm>
            <a:off x="685800" y="457200"/>
            <a:ext cx="10820400" cy="411480"/>
          </a:xfrm>
        </p:spPr>
        <p:txBody>
          <a:bodyPr/>
          <a:lstStyle/>
          <a:p>
            <a:r>
              <a:rPr lang="en-US"/>
              <a:t>Where to create competition</a:t>
            </a:r>
          </a:p>
        </p:txBody>
      </p:sp>
      <p:grpSp>
        <p:nvGrpSpPr>
          <p:cNvPr id="13" name="Group 12">
            <a:extLst>
              <a:ext uri="{FF2B5EF4-FFF2-40B4-BE49-F238E27FC236}">
                <a16:creationId xmlns:a16="http://schemas.microsoft.com/office/drawing/2014/main" id="{9B7F65C3-E353-DCC5-4706-4F177946F9A7}"/>
              </a:ext>
            </a:extLst>
          </p:cNvPr>
          <p:cNvGrpSpPr/>
          <p:nvPr/>
        </p:nvGrpSpPr>
        <p:grpSpPr>
          <a:xfrm>
            <a:off x="6650325" y="1678067"/>
            <a:ext cx="4055532" cy="4382074"/>
            <a:chOff x="6650325" y="1678067"/>
            <a:chExt cx="4055532" cy="4382074"/>
          </a:xfrm>
        </p:grpSpPr>
        <p:sp>
          <p:nvSpPr>
            <p:cNvPr id="17" name="!!Box1">
              <a:extLst>
                <a:ext uri="{FF2B5EF4-FFF2-40B4-BE49-F238E27FC236}">
                  <a16:creationId xmlns:a16="http://schemas.microsoft.com/office/drawing/2014/main" id="{7F1E4AB1-5793-5E19-DABB-84A007926961}"/>
                </a:ext>
              </a:extLst>
            </p:cNvPr>
            <p:cNvSpPr/>
            <p:nvPr/>
          </p:nvSpPr>
          <p:spPr>
            <a:xfrm>
              <a:off x="6650325" y="1678067"/>
              <a:ext cx="4055532" cy="4382074"/>
            </a:xfrm>
            <a:prstGeom prst="roundRect">
              <a:avLst>
                <a:gd name="adj" fmla="val 307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67D4F427-3897-41CA-F395-888BDE6438E7}"/>
                </a:ext>
              </a:extLst>
            </p:cNvPr>
            <p:cNvSpPr txBox="1"/>
            <p:nvPr/>
          </p:nvSpPr>
          <p:spPr>
            <a:xfrm>
              <a:off x="7135655" y="2140046"/>
              <a:ext cx="308487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A3B3C"/>
                  </a:solidFill>
                  <a:effectLst/>
                  <a:uLnTx/>
                  <a:uFillTx/>
                  <a:latin typeface="Avenir Next LT Pro"/>
                  <a:ea typeface="+mn-ea"/>
                  <a:cs typeface="+mn-cs"/>
                </a:rPr>
                <a:t>Process competition brings </a:t>
              </a:r>
              <a:r>
                <a:rPr kumimoji="0" lang="en-US" sz="2400" b="1" i="0" u="none" strike="noStrike" kern="1200" cap="none" spc="0" normalizeH="0" baseline="0" noProof="0">
                  <a:ln>
                    <a:noFill/>
                  </a:ln>
                  <a:solidFill>
                    <a:srgbClr val="FC6600"/>
                  </a:solidFill>
                  <a:effectLst/>
                  <a:uLnTx/>
                  <a:uFillTx/>
                  <a:latin typeface="Avenir Next LT Pro"/>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C6600"/>
                  </a:solidFill>
                  <a:effectLst/>
                  <a:uLnTx/>
                  <a:uFillTx/>
                  <a:latin typeface="Avenir Next LT Pro"/>
                  <a:ea typeface="+mn-ea"/>
                  <a:cs typeface="+mn-cs"/>
                </a:rPr>
                <a:t>optimization</a:t>
              </a:r>
            </a:p>
          </p:txBody>
        </p:sp>
        <p:pic>
          <p:nvPicPr>
            <p:cNvPr id="19" name="Picture 18">
              <a:extLst>
                <a:ext uri="{FF2B5EF4-FFF2-40B4-BE49-F238E27FC236}">
                  <a16:creationId xmlns:a16="http://schemas.microsoft.com/office/drawing/2014/main" id="{4D991CE0-7B62-15BC-B986-0025D3D0326B}"/>
                </a:ext>
              </a:extLst>
            </p:cNvPr>
            <p:cNvPicPr>
              <a:picLocks noChangeAspect="1"/>
            </p:cNvPicPr>
            <p:nvPr/>
          </p:nvPicPr>
          <p:blipFill>
            <a:blip r:embed="rId3"/>
            <a:stretch>
              <a:fillRect/>
            </a:stretch>
          </p:blipFill>
          <p:spPr>
            <a:xfrm>
              <a:off x="7022208" y="3838473"/>
              <a:ext cx="3437143" cy="1479505"/>
            </a:xfrm>
            <a:prstGeom prst="rect">
              <a:avLst/>
            </a:prstGeom>
          </p:spPr>
        </p:pic>
      </p:grpSp>
      <p:grpSp>
        <p:nvGrpSpPr>
          <p:cNvPr id="8" name="Group 7">
            <a:extLst>
              <a:ext uri="{FF2B5EF4-FFF2-40B4-BE49-F238E27FC236}">
                <a16:creationId xmlns:a16="http://schemas.microsoft.com/office/drawing/2014/main" id="{A516198D-3953-D394-F8C8-8E4EF831E38D}"/>
              </a:ext>
            </a:extLst>
          </p:cNvPr>
          <p:cNvGrpSpPr/>
          <p:nvPr/>
        </p:nvGrpSpPr>
        <p:grpSpPr>
          <a:xfrm>
            <a:off x="1780323" y="1678067"/>
            <a:ext cx="4055532" cy="4382074"/>
            <a:chOff x="1780323" y="1678067"/>
            <a:chExt cx="4055532" cy="4382074"/>
          </a:xfrm>
        </p:grpSpPr>
        <p:sp>
          <p:nvSpPr>
            <p:cNvPr id="2" name="!!Box1">
              <a:extLst>
                <a:ext uri="{FF2B5EF4-FFF2-40B4-BE49-F238E27FC236}">
                  <a16:creationId xmlns:a16="http://schemas.microsoft.com/office/drawing/2014/main" id="{8B417A98-90EC-139B-0B98-AB385995A82F}"/>
                </a:ext>
              </a:extLst>
            </p:cNvPr>
            <p:cNvSpPr/>
            <p:nvPr/>
          </p:nvSpPr>
          <p:spPr>
            <a:xfrm>
              <a:off x="1780323" y="1678067"/>
              <a:ext cx="4055532" cy="4382074"/>
            </a:xfrm>
            <a:prstGeom prst="roundRect">
              <a:avLst>
                <a:gd name="adj" fmla="val 307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36311708-9485-CBD0-61E7-5DB037755B33}"/>
                </a:ext>
              </a:extLst>
            </p:cNvPr>
            <p:cNvSpPr txBox="1"/>
            <p:nvPr/>
          </p:nvSpPr>
          <p:spPr>
            <a:xfrm>
              <a:off x="2041800" y="2140046"/>
              <a:ext cx="353257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A3B3C"/>
                  </a:solidFill>
                  <a:effectLst/>
                  <a:uLnTx/>
                  <a:uFillTx/>
                  <a:latin typeface="Avenir Next LT Pro"/>
                  <a:ea typeface="+mn-ea"/>
                  <a:cs typeface="+mn-cs"/>
                </a:rPr>
                <a:t>Reporting competition brings </a:t>
              </a:r>
              <a:r>
                <a:rPr kumimoji="0" lang="en-US" sz="2400" b="1" i="0" u="none" strike="noStrike" kern="1200" cap="none" spc="0" normalizeH="0" baseline="0" noProof="0">
                  <a:ln>
                    <a:noFill/>
                  </a:ln>
                  <a:solidFill>
                    <a:srgbClr val="FC6600"/>
                  </a:solidFill>
                  <a:effectLst/>
                  <a:uLnTx/>
                  <a:uFillTx/>
                  <a:latin typeface="Avenir Next LT Pro"/>
                  <a:ea typeface="+mn-ea"/>
                  <a:cs typeface="+mn-cs"/>
                </a:rPr>
                <a:t>reporting optimization</a:t>
              </a:r>
              <a:endParaRPr kumimoji="0" lang="en-US" sz="2400" b="0" i="0" u="none" strike="noStrike" kern="1200" cap="none" spc="0" normalizeH="0" baseline="0" noProof="0">
                <a:ln>
                  <a:noFill/>
                </a:ln>
                <a:solidFill>
                  <a:srgbClr val="FC66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47A27B5B-E7F2-6F63-EFAB-A2E64C7DE10E}"/>
                </a:ext>
              </a:extLst>
            </p:cNvPr>
            <p:cNvPicPr>
              <a:picLocks noChangeAspect="1"/>
            </p:cNvPicPr>
            <p:nvPr/>
          </p:nvPicPr>
          <p:blipFill>
            <a:blip r:embed="rId4"/>
            <a:stretch>
              <a:fillRect/>
            </a:stretch>
          </p:blipFill>
          <p:spPr>
            <a:xfrm>
              <a:off x="2195122" y="3578185"/>
              <a:ext cx="3225934" cy="2000079"/>
            </a:xfrm>
            <a:prstGeom prst="rect">
              <a:avLst/>
            </a:prstGeom>
          </p:spPr>
        </p:pic>
      </p:grpSp>
    </p:spTree>
    <p:extLst>
      <p:ext uri="{BB962C8B-B14F-4D97-AF65-F5344CB8AC3E}">
        <p14:creationId xmlns:p14="http://schemas.microsoft.com/office/powerpoint/2010/main" val="8100388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3323FD-187B-9020-D9F1-E14F7D362429}"/>
              </a:ext>
            </a:extLst>
          </p:cNvPr>
          <p:cNvSpPr/>
          <p:nvPr/>
        </p:nvSpPr>
        <p:spPr>
          <a:xfrm>
            <a:off x="88053" y="2869245"/>
            <a:ext cx="12103947" cy="1780142"/>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Box1">
            <a:extLst>
              <a:ext uri="{FF2B5EF4-FFF2-40B4-BE49-F238E27FC236}">
                <a16:creationId xmlns:a16="http://schemas.microsoft.com/office/drawing/2014/main" id="{66758E16-5E18-3B7A-9C38-A5F46547A36A}"/>
              </a:ext>
            </a:extLst>
          </p:cNvPr>
          <p:cNvSpPr/>
          <p:nvPr/>
        </p:nvSpPr>
        <p:spPr>
          <a:xfrm>
            <a:off x="1072553" y="1925280"/>
            <a:ext cx="9798422" cy="3408111"/>
          </a:xfrm>
          <a:prstGeom prst="roundRect">
            <a:avLst>
              <a:gd name="adj" fmla="val 307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AF2E7C7A-F3A3-7058-742F-05648C2534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6" name="Subtitle 5">
            <a:extLst>
              <a:ext uri="{FF2B5EF4-FFF2-40B4-BE49-F238E27FC236}">
                <a16:creationId xmlns:a16="http://schemas.microsoft.com/office/drawing/2014/main" id="{127BE180-6BB4-3379-44B5-24457B9D9B39}"/>
              </a:ext>
            </a:extLst>
          </p:cNvPr>
          <p:cNvSpPr>
            <a:spLocks noGrp="1"/>
          </p:cNvSpPr>
          <p:nvPr>
            <p:ph type="subTitle" idx="15"/>
          </p:nvPr>
        </p:nvSpPr>
        <p:spPr/>
        <p:txBody>
          <a:bodyPr/>
          <a:lstStyle/>
          <a:p>
            <a:endParaRPr lang="en-US"/>
          </a:p>
        </p:txBody>
      </p:sp>
      <p:sp>
        <p:nvSpPr>
          <p:cNvPr id="7" name="Title 6">
            <a:extLst>
              <a:ext uri="{FF2B5EF4-FFF2-40B4-BE49-F238E27FC236}">
                <a16:creationId xmlns:a16="http://schemas.microsoft.com/office/drawing/2014/main" id="{77338EB1-B825-2AB8-E686-D25333BFD370}"/>
              </a:ext>
            </a:extLst>
          </p:cNvPr>
          <p:cNvSpPr>
            <a:spLocks noGrp="1"/>
          </p:cNvSpPr>
          <p:nvPr>
            <p:ph type="title"/>
          </p:nvPr>
        </p:nvSpPr>
        <p:spPr/>
        <p:txBody>
          <a:bodyPr/>
          <a:lstStyle/>
          <a:p>
            <a:r>
              <a:rPr lang="en-US"/>
              <a:t>Logging sustainability data must be normalized</a:t>
            </a:r>
          </a:p>
        </p:txBody>
      </p:sp>
      <p:sp>
        <p:nvSpPr>
          <p:cNvPr id="13" name="TextBox 12">
            <a:extLst>
              <a:ext uri="{FF2B5EF4-FFF2-40B4-BE49-F238E27FC236}">
                <a16:creationId xmlns:a16="http://schemas.microsoft.com/office/drawing/2014/main" id="{A7B8A9F8-4C24-5E24-E555-EB499F525730}"/>
              </a:ext>
            </a:extLst>
          </p:cNvPr>
          <p:cNvSpPr txBox="1"/>
          <p:nvPr/>
        </p:nvSpPr>
        <p:spPr>
          <a:xfrm>
            <a:off x="1859369" y="3358133"/>
            <a:ext cx="4365406" cy="1051762"/>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C6600"/>
                </a:solidFill>
                <a:effectLst/>
                <a:uLnTx/>
                <a:uFillTx/>
                <a:latin typeface="Avenir Next LT Pro"/>
                <a:ea typeface="+mn-ea"/>
                <a:cs typeface="+mn-cs"/>
              </a:rPr>
              <a:t>Log universal data </a:t>
            </a:r>
            <a:r>
              <a:rPr kumimoji="0" lang="en-US" sz="1800" b="0" i="0" u="none" strike="noStrike" kern="1200" cap="none" spc="0" normalizeH="0" baseline="0" noProof="0">
                <a:ln>
                  <a:noFill/>
                </a:ln>
                <a:solidFill>
                  <a:srgbClr val="3A3B3C"/>
                </a:solidFill>
                <a:effectLst/>
                <a:uLnTx/>
                <a:uFillTx/>
                <a:latin typeface="Avenir Next LT Pro"/>
                <a:ea typeface="+mn-ea"/>
                <a:cs typeface="+mn-cs"/>
              </a:rPr>
              <a:t>to your company’s private ESG/Sustainability database</a:t>
            </a:r>
          </a:p>
        </p:txBody>
      </p:sp>
      <p:pic>
        <p:nvPicPr>
          <p:cNvPr id="3" name="Picture 2">
            <a:extLst>
              <a:ext uri="{FF2B5EF4-FFF2-40B4-BE49-F238E27FC236}">
                <a16:creationId xmlns:a16="http://schemas.microsoft.com/office/drawing/2014/main" id="{B3200CD4-DC75-695A-7DC2-712859519BD4}"/>
              </a:ext>
            </a:extLst>
          </p:cNvPr>
          <p:cNvPicPr>
            <a:picLocks noChangeAspect="1"/>
          </p:cNvPicPr>
          <p:nvPr/>
        </p:nvPicPr>
        <p:blipFill>
          <a:blip r:embed="rId2"/>
          <a:stretch>
            <a:fillRect/>
          </a:stretch>
        </p:blipFill>
        <p:spPr>
          <a:xfrm>
            <a:off x="6031613" y="2726780"/>
            <a:ext cx="4774975" cy="1805109"/>
          </a:xfrm>
          <a:prstGeom prst="rect">
            <a:avLst/>
          </a:prstGeom>
        </p:spPr>
      </p:pic>
      <p:pic>
        <p:nvPicPr>
          <p:cNvPr id="2" name="Picture 1">
            <a:extLst>
              <a:ext uri="{FF2B5EF4-FFF2-40B4-BE49-F238E27FC236}">
                <a16:creationId xmlns:a16="http://schemas.microsoft.com/office/drawing/2014/main" id="{A20A31FD-A8FD-9723-FF9D-A0C18A70A129}"/>
              </a:ext>
            </a:extLst>
          </p:cNvPr>
          <p:cNvPicPr>
            <a:picLocks noChangeAspect="1"/>
          </p:cNvPicPr>
          <p:nvPr/>
        </p:nvPicPr>
        <p:blipFill>
          <a:blip r:embed="rId3"/>
          <a:stretch>
            <a:fillRect/>
          </a:stretch>
        </p:blipFill>
        <p:spPr>
          <a:xfrm>
            <a:off x="1384618" y="3408327"/>
            <a:ext cx="340658" cy="382372"/>
          </a:xfrm>
          <a:prstGeom prst="rect">
            <a:avLst/>
          </a:prstGeom>
        </p:spPr>
      </p:pic>
      <p:sp>
        <p:nvSpPr>
          <p:cNvPr id="9" name="Rectangle 8">
            <a:extLst>
              <a:ext uri="{FF2B5EF4-FFF2-40B4-BE49-F238E27FC236}">
                <a16:creationId xmlns:a16="http://schemas.microsoft.com/office/drawing/2014/main" id="{45F3D3C6-41F3-2AAD-EBFC-3E5C9243B66C}"/>
              </a:ext>
            </a:extLst>
          </p:cNvPr>
          <p:cNvSpPr/>
          <p:nvPr/>
        </p:nvSpPr>
        <p:spPr>
          <a:xfrm>
            <a:off x="1319391" y="3459004"/>
            <a:ext cx="340659" cy="34065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5457060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7B4250A-A115-8718-12B1-03CCCBB7AF8C}"/>
              </a:ext>
            </a:extLst>
          </p:cNvPr>
          <p:cNvSpPr/>
          <p:nvPr/>
        </p:nvSpPr>
        <p:spPr>
          <a:xfrm>
            <a:off x="0" y="3347220"/>
            <a:ext cx="12192000" cy="3510780"/>
          </a:xfrm>
          <a:prstGeom prst="rect">
            <a:avLst/>
          </a:prstGeom>
          <a:solidFill>
            <a:srgbClr val="014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67EEC045-0370-0EC5-B492-47033F84127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rPr>
              <a:t>© Avalara. Confidential and proprietary.</a:t>
            </a:r>
          </a:p>
        </p:txBody>
      </p:sp>
      <p:sp>
        <p:nvSpPr>
          <p:cNvPr id="8" name="Slide Number Placeholder 7">
            <a:extLst>
              <a:ext uri="{FF2B5EF4-FFF2-40B4-BE49-F238E27FC236}">
                <a16:creationId xmlns:a16="http://schemas.microsoft.com/office/drawing/2014/main" id="{FA040977-99C6-D9C2-5928-120BE3B4B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3" name="Rectangle 2">
            <a:extLst>
              <a:ext uri="{FF2B5EF4-FFF2-40B4-BE49-F238E27FC236}">
                <a16:creationId xmlns:a16="http://schemas.microsoft.com/office/drawing/2014/main" id="{442FF5BB-4B13-3F29-7BE6-44D7BE9C050F}"/>
              </a:ext>
            </a:extLst>
          </p:cNvPr>
          <p:cNvSpPr/>
          <p:nvPr/>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Next LT Pro Regular" panose="020B0504020202020204" pitchFamily="34" charset="77"/>
              <a:ea typeface="+mn-ea"/>
              <a:cs typeface="+mn-cs"/>
            </a:endParaRPr>
          </a:p>
        </p:txBody>
      </p:sp>
      <p:sp>
        <p:nvSpPr>
          <p:cNvPr id="17" name="!!Box1">
            <a:extLst>
              <a:ext uri="{FF2B5EF4-FFF2-40B4-BE49-F238E27FC236}">
                <a16:creationId xmlns:a16="http://schemas.microsoft.com/office/drawing/2014/main" id="{D5300685-85D5-17C4-B93B-AB5B92BE02DF}"/>
              </a:ext>
            </a:extLst>
          </p:cNvPr>
          <p:cNvSpPr/>
          <p:nvPr/>
        </p:nvSpPr>
        <p:spPr>
          <a:xfrm>
            <a:off x="1352160" y="2121927"/>
            <a:ext cx="4386785" cy="3342241"/>
          </a:xfrm>
          <a:prstGeom prst="roundRect">
            <a:avLst>
              <a:gd name="adj" fmla="val 305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005840" rIns="274320" bIns="324000" rtlCol="0" anchor="t"/>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Companies want complete ownership of their data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Important software companies want their systems to store this data</a:t>
            </a:r>
          </a:p>
        </p:txBody>
      </p:sp>
      <p:sp>
        <p:nvSpPr>
          <p:cNvPr id="18" name="Rectangle: Top Corners Rounded 17">
            <a:extLst>
              <a:ext uri="{FF2B5EF4-FFF2-40B4-BE49-F238E27FC236}">
                <a16:creationId xmlns:a16="http://schemas.microsoft.com/office/drawing/2014/main" id="{09889D0E-7AB7-437C-171A-32C1D81A2666}"/>
              </a:ext>
            </a:extLst>
          </p:cNvPr>
          <p:cNvSpPr/>
          <p:nvPr/>
        </p:nvSpPr>
        <p:spPr>
          <a:xfrm>
            <a:off x="1352160" y="2107559"/>
            <a:ext cx="4386785" cy="645932"/>
          </a:xfrm>
          <a:prstGeom prst="round2SameRect">
            <a:avLst>
              <a:gd name="adj1" fmla="val 1175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venir Next LT Pro"/>
                <a:ea typeface="+mn-ea"/>
                <a:cs typeface="+mn-cs"/>
              </a:rPr>
              <a:t>Customer and Market Requirements</a:t>
            </a:r>
          </a:p>
        </p:txBody>
      </p:sp>
      <p:sp>
        <p:nvSpPr>
          <p:cNvPr id="2" name="!!Box1">
            <a:extLst>
              <a:ext uri="{FF2B5EF4-FFF2-40B4-BE49-F238E27FC236}">
                <a16:creationId xmlns:a16="http://schemas.microsoft.com/office/drawing/2014/main" id="{CCD4EB72-9687-6415-B912-2BADA8477D4F}"/>
              </a:ext>
            </a:extLst>
          </p:cNvPr>
          <p:cNvSpPr/>
          <p:nvPr/>
        </p:nvSpPr>
        <p:spPr>
          <a:xfrm>
            <a:off x="6539682" y="2107236"/>
            <a:ext cx="4386784" cy="3342241"/>
          </a:xfrm>
          <a:prstGeom prst="roundRect">
            <a:avLst>
              <a:gd name="adj" fmla="val 305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005840" rIns="274320" bIns="324000" rtlCol="0" anchor="t"/>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Companies can’t be allowed to modify their transactional data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Transactional data must be standardized and logged in a way that maintains interlocking nature and auditability</a:t>
            </a:r>
          </a:p>
        </p:txBody>
      </p:sp>
      <p:sp>
        <p:nvSpPr>
          <p:cNvPr id="6" name="Rectangle: Top Corners Rounded 17">
            <a:extLst>
              <a:ext uri="{FF2B5EF4-FFF2-40B4-BE49-F238E27FC236}">
                <a16:creationId xmlns:a16="http://schemas.microsoft.com/office/drawing/2014/main" id="{3A0D68DF-A9D3-E9B4-66D7-36C7CBA607E5}"/>
              </a:ext>
            </a:extLst>
          </p:cNvPr>
          <p:cNvSpPr/>
          <p:nvPr/>
        </p:nvSpPr>
        <p:spPr>
          <a:xfrm>
            <a:off x="6539682" y="2092868"/>
            <a:ext cx="4386784" cy="645932"/>
          </a:xfrm>
          <a:prstGeom prst="round2SameRect">
            <a:avLst>
              <a:gd name="adj1" fmla="val 1175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venir Next LT Pro"/>
                <a:ea typeface="+mn-ea"/>
                <a:cs typeface="+mn-cs"/>
              </a:rPr>
              <a:t>Requirements for Universal Auditability </a:t>
            </a:r>
          </a:p>
        </p:txBody>
      </p:sp>
      <p:sp>
        <p:nvSpPr>
          <p:cNvPr id="12" name="Subtitle 5">
            <a:extLst>
              <a:ext uri="{FF2B5EF4-FFF2-40B4-BE49-F238E27FC236}">
                <a16:creationId xmlns:a16="http://schemas.microsoft.com/office/drawing/2014/main" id="{D8284341-FC60-5386-84E3-E126DF9FBC06}"/>
              </a:ext>
            </a:extLst>
          </p:cNvPr>
          <p:cNvSpPr txBox="1">
            <a:spLocks/>
          </p:cNvSpPr>
          <p:nvPr/>
        </p:nvSpPr>
        <p:spPr>
          <a:xfrm>
            <a:off x="685800" y="884904"/>
            <a:ext cx="10820399" cy="472664"/>
          </a:xfrm>
          <a:prstGeom prst="rect">
            <a:avLst/>
          </a:prstGeom>
        </p:spPr>
        <p:txBody>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346075" indent="-346075"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684213" indent="-338138"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914400" indent="-223838"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C661E"/>
              </a:buClr>
              <a:buSzPct val="80000"/>
              <a:buFont typeface="Arial" panose="020B0604020202020204" pitchFamily="34" charset="0"/>
              <a:buChar char="​"/>
              <a:tabLst/>
              <a:defRPr/>
            </a:pPr>
            <a:r>
              <a:rPr kumimoji="0" lang="en-US" sz="2000" b="0" i="0" u="none" strike="noStrike" kern="1200" cap="none" spc="0" normalizeH="0" baseline="0" noProof="0">
                <a:ln>
                  <a:noFill/>
                </a:ln>
                <a:solidFill>
                  <a:srgbClr val="3A3B3C"/>
                </a:solidFill>
                <a:effectLst/>
                <a:uLnTx/>
                <a:uFillTx/>
                <a:latin typeface="Avenir Next LT Pro" panose="020B0504020202020204" pitchFamily="34" charset="0"/>
                <a:ea typeface="+mn-ea"/>
                <a:cs typeface="+mn-cs"/>
              </a:rPr>
              <a:t>Understanding the requirements</a:t>
            </a:r>
          </a:p>
        </p:txBody>
      </p:sp>
      <p:sp>
        <p:nvSpPr>
          <p:cNvPr id="13" name="Title 6">
            <a:extLst>
              <a:ext uri="{FF2B5EF4-FFF2-40B4-BE49-F238E27FC236}">
                <a16:creationId xmlns:a16="http://schemas.microsoft.com/office/drawing/2014/main" id="{A2E9DBAC-B859-2CAB-A2C6-64639F770DF3}"/>
              </a:ext>
            </a:extLst>
          </p:cNvPr>
          <p:cNvSpPr>
            <a:spLocks noGrp="1"/>
          </p:cNvSpPr>
          <p:nvPr>
            <p:ph type="title"/>
          </p:nvPr>
        </p:nvSpPr>
        <p:spPr>
          <a:xfrm>
            <a:off x="685800" y="457200"/>
            <a:ext cx="10820400" cy="411480"/>
          </a:xfrm>
        </p:spPr>
        <p:txBody>
          <a:bodyPr/>
          <a:lstStyle/>
          <a:p>
            <a:r>
              <a:rPr lang="en-US"/>
              <a:t>Conflicting requirements for auditable solution</a:t>
            </a:r>
          </a:p>
        </p:txBody>
      </p:sp>
      <p:pic>
        <p:nvPicPr>
          <p:cNvPr id="15" name="Picture 14">
            <a:extLst>
              <a:ext uri="{FF2B5EF4-FFF2-40B4-BE49-F238E27FC236}">
                <a16:creationId xmlns:a16="http://schemas.microsoft.com/office/drawing/2014/main" id="{A049292A-F884-421D-C804-03C575B5DA5F}"/>
              </a:ext>
            </a:extLst>
          </p:cNvPr>
          <p:cNvPicPr>
            <a:picLocks noChangeAspect="1"/>
          </p:cNvPicPr>
          <p:nvPr/>
        </p:nvPicPr>
        <p:blipFill rotWithShape="1">
          <a:blip r:embed="rId3"/>
          <a:srcRect b="54401"/>
          <a:stretch/>
        </p:blipFill>
        <p:spPr>
          <a:xfrm>
            <a:off x="1564968" y="4684580"/>
            <a:ext cx="1797857" cy="480424"/>
          </a:xfrm>
          <a:prstGeom prst="rect">
            <a:avLst/>
          </a:prstGeom>
        </p:spPr>
      </p:pic>
      <p:pic>
        <p:nvPicPr>
          <p:cNvPr id="24" name="Picture 23">
            <a:extLst>
              <a:ext uri="{FF2B5EF4-FFF2-40B4-BE49-F238E27FC236}">
                <a16:creationId xmlns:a16="http://schemas.microsoft.com/office/drawing/2014/main" id="{403F96E4-804C-4A65-B9B2-91BC1626F435}"/>
              </a:ext>
            </a:extLst>
          </p:cNvPr>
          <p:cNvPicPr>
            <a:picLocks noChangeAspect="1"/>
          </p:cNvPicPr>
          <p:nvPr/>
        </p:nvPicPr>
        <p:blipFill rotWithShape="1">
          <a:blip r:embed="rId3"/>
          <a:srcRect l="50482" t="39803"/>
          <a:stretch/>
        </p:blipFill>
        <p:spPr>
          <a:xfrm>
            <a:off x="3318309" y="4541906"/>
            <a:ext cx="1099592" cy="783354"/>
          </a:xfrm>
          <a:prstGeom prst="rect">
            <a:avLst/>
          </a:prstGeom>
        </p:spPr>
      </p:pic>
      <p:pic>
        <p:nvPicPr>
          <p:cNvPr id="21" name="Picture 2" descr="Microsoft Unveils a New Look - The Official Microsoft Blog">
            <a:extLst>
              <a:ext uri="{FF2B5EF4-FFF2-40B4-BE49-F238E27FC236}">
                <a16:creationId xmlns:a16="http://schemas.microsoft.com/office/drawing/2014/main" id="{76F70573-F593-4F23-F6BC-662713DD39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66" r="9423"/>
          <a:stretch/>
        </p:blipFill>
        <p:spPr bwMode="auto">
          <a:xfrm>
            <a:off x="4382232" y="4651957"/>
            <a:ext cx="1257889" cy="55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034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Box1">
            <a:extLst>
              <a:ext uri="{FF2B5EF4-FFF2-40B4-BE49-F238E27FC236}">
                <a16:creationId xmlns:a16="http://schemas.microsoft.com/office/drawing/2014/main" id="{B0A1AEC4-6D63-C708-0E41-89BA24B246B6}"/>
              </a:ext>
            </a:extLst>
          </p:cNvPr>
          <p:cNvSpPr/>
          <p:nvPr/>
        </p:nvSpPr>
        <p:spPr>
          <a:xfrm>
            <a:off x="668717" y="1867709"/>
            <a:ext cx="2178294" cy="2070433"/>
          </a:xfrm>
          <a:prstGeom prst="roundRect">
            <a:avLst>
              <a:gd name="adj" fmla="val 6128"/>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34" name="Arc 33">
            <a:extLst>
              <a:ext uri="{FF2B5EF4-FFF2-40B4-BE49-F238E27FC236}">
                <a16:creationId xmlns:a16="http://schemas.microsoft.com/office/drawing/2014/main" id="{619DDD52-5EDB-3DEC-09AD-A80A844B1941}"/>
              </a:ext>
            </a:extLst>
          </p:cNvPr>
          <p:cNvSpPr/>
          <p:nvPr/>
        </p:nvSpPr>
        <p:spPr>
          <a:xfrm rot="5400000" flipH="1">
            <a:off x="6437667" y="1391675"/>
            <a:ext cx="4215958" cy="4215958"/>
          </a:xfrm>
          <a:prstGeom prst="arc">
            <a:avLst>
              <a:gd name="adj1" fmla="val 12624969"/>
              <a:gd name="adj2" fmla="val 15991772"/>
            </a:avLst>
          </a:prstGeom>
          <a:noFill/>
          <a:ln w="25400" cap="rnd" cmpd="sng" algn="ctr">
            <a:solidFill>
              <a:srgbClr val="FC6600"/>
            </a:solidFill>
            <a:prstDash val="solid"/>
            <a:miter lim="800000"/>
            <a:tailEnd type="arrow" w="lg" len="sm"/>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A3B3C"/>
              </a:solidFill>
              <a:effectLst/>
              <a:uLnTx/>
              <a:uFillTx/>
              <a:latin typeface="AvenirNext LT Pro Regular" panose="020B0504020202020204" pitchFamily="34" charset="0"/>
              <a:ea typeface="+mn-ea"/>
              <a:cs typeface="+mn-cs"/>
            </a:endParaRPr>
          </a:p>
        </p:txBody>
      </p:sp>
      <p:pic>
        <p:nvPicPr>
          <p:cNvPr id="5" name="Picture 4">
            <a:extLst>
              <a:ext uri="{FF2B5EF4-FFF2-40B4-BE49-F238E27FC236}">
                <a16:creationId xmlns:a16="http://schemas.microsoft.com/office/drawing/2014/main" id="{480E19E9-5ED9-6C01-62DC-BCBF7A4E0ACD}"/>
              </a:ext>
            </a:extLst>
          </p:cNvPr>
          <p:cNvPicPr>
            <a:picLocks noChangeAspect="1"/>
          </p:cNvPicPr>
          <p:nvPr/>
        </p:nvPicPr>
        <p:blipFill rotWithShape="1">
          <a:blip r:embed="rId3"/>
          <a:srcRect l="11404" r="17282"/>
          <a:stretch/>
        </p:blipFill>
        <p:spPr>
          <a:xfrm>
            <a:off x="3010016" y="2008086"/>
            <a:ext cx="2743194" cy="1524896"/>
          </a:xfrm>
          <a:prstGeom prst="rect">
            <a:avLst/>
          </a:prstGeom>
        </p:spPr>
      </p:pic>
      <p:sp>
        <p:nvSpPr>
          <p:cNvPr id="44" name="!!Box1">
            <a:extLst>
              <a:ext uri="{FF2B5EF4-FFF2-40B4-BE49-F238E27FC236}">
                <a16:creationId xmlns:a16="http://schemas.microsoft.com/office/drawing/2014/main" id="{C6249531-D4B8-2687-9A0F-9A64D9AF6B66}"/>
              </a:ext>
            </a:extLst>
          </p:cNvPr>
          <p:cNvSpPr/>
          <p:nvPr/>
        </p:nvSpPr>
        <p:spPr>
          <a:xfrm>
            <a:off x="9794216" y="2108182"/>
            <a:ext cx="1563415" cy="1320817"/>
          </a:xfrm>
          <a:prstGeom prst="roundRect">
            <a:avLst>
              <a:gd name="adj" fmla="val 6128"/>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B3C"/>
                </a:solidFill>
                <a:effectLst/>
                <a:uLnTx/>
                <a:uFillTx/>
                <a:latin typeface="Avenir Next LT Pro"/>
                <a:ea typeface="+mn-ea"/>
                <a:cs typeface="+mn-cs"/>
              </a:rPr>
              <a:t>Mutualized Sustainability Entity</a:t>
            </a:r>
          </a:p>
        </p:txBody>
      </p:sp>
      <p:sp>
        <p:nvSpPr>
          <p:cNvPr id="2" name="Title 1">
            <a:extLst>
              <a:ext uri="{FF2B5EF4-FFF2-40B4-BE49-F238E27FC236}">
                <a16:creationId xmlns:a16="http://schemas.microsoft.com/office/drawing/2014/main" id="{58F18931-24C1-3E9C-3E09-0A8CF9C8EB8B}"/>
              </a:ext>
            </a:extLst>
          </p:cNvPr>
          <p:cNvSpPr>
            <a:spLocks noGrp="1"/>
          </p:cNvSpPr>
          <p:nvPr>
            <p:ph type="title"/>
          </p:nvPr>
        </p:nvSpPr>
        <p:spPr>
          <a:xfrm>
            <a:off x="685800" y="457200"/>
            <a:ext cx="10820400" cy="411480"/>
          </a:xfrm>
        </p:spPr>
        <p:txBody>
          <a:bodyPr/>
          <a:lstStyle/>
          <a:p>
            <a:r>
              <a:rPr lang="en-US"/>
              <a:t>How to enable standardization and auditability </a:t>
            </a:r>
            <a:endParaRPr lang="en-GB"/>
          </a:p>
        </p:txBody>
      </p:sp>
      <p:sp>
        <p:nvSpPr>
          <p:cNvPr id="16" name="Footer Placeholder 15">
            <a:extLst>
              <a:ext uri="{FF2B5EF4-FFF2-40B4-BE49-F238E27FC236}">
                <a16:creationId xmlns:a16="http://schemas.microsoft.com/office/drawing/2014/main" id="{55786D13-9CA9-1F46-508D-3E1E73A30A11}"/>
              </a:ext>
            </a:extLst>
          </p:cNvPr>
          <p:cNvSpPr>
            <a:spLocks noGrp="1"/>
          </p:cNvSpPr>
          <p:nvPr>
            <p:ph type="ftr" sz="quarter" idx="11"/>
          </p:nvPr>
        </p:nvSpPr>
        <p:spPr>
          <a:xfrm>
            <a:off x="685800" y="6458833"/>
            <a:ext cx="4114800"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rPr>
              <a:t>© Avalara. Confidential and proprietary.</a:t>
            </a:r>
          </a:p>
        </p:txBody>
      </p:sp>
      <p:sp>
        <p:nvSpPr>
          <p:cNvPr id="17" name="Slide Number Placeholder 16">
            <a:extLst>
              <a:ext uri="{FF2B5EF4-FFF2-40B4-BE49-F238E27FC236}">
                <a16:creationId xmlns:a16="http://schemas.microsoft.com/office/drawing/2014/main" id="{B237BF7F-7161-D3A9-9635-4411C802A681}"/>
              </a:ext>
            </a:extLst>
          </p:cNvPr>
          <p:cNvSpPr>
            <a:spLocks noGrp="1"/>
          </p:cNvSpPr>
          <p:nvPr>
            <p:ph type="sldNum" sz="quarter" idx="12"/>
          </p:nvPr>
        </p:nvSpPr>
        <p:spPr>
          <a:xfrm>
            <a:off x="10575924" y="6458833"/>
            <a:ext cx="930275"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pic>
        <p:nvPicPr>
          <p:cNvPr id="3" name="Picture 2">
            <a:extLst>
              <a:ext uri="{FF2B5EF4-FFF2-40B4-BE49-F238E27FC236}">
                <a16:creationId xmlns:a16="http://schemas.microsoft.com/office/drawing/2014/main" id="{2F0CACF8-DDDA-217C-D77A-3D6646654BBF}"/>
              </a:ext>
            </a:extLst>
          </p:cNvPr>
          <p:cNvPicPr>
            <a:picLocks noChangeAspect="1"/>
          </p:cNvPicPr>
          <p:nvPr/>
        </p:nvPicPr>
        <p:blipFill rotWithShape="1">
          <a:blip r:embed="rId4"/>
          <a:srcRect t="-1" b="58802"/>
          <a:stretch/>
        </p:blipFill>
        <p:spPr>
          <a:xfrm>
            <a:off x="958949" y="2755817"/>
            <a:ext cx="1588729" cy="383569"/>
          </a:xfrm>
          <a:prstGeom prst="rect">
            <a:avLst/>
          </a:prstGeom>
        </p:spPr>
      </p:pic>
      <p:pic>
        <p:nvPicPr>
          <p:cNvPr id="4" name="Picture 2" descr="Microsoft Unveils a New Look - The Official Microsoft Blog">
            <a:extLst>
              <a:ext uri="{FF2B5EF4-FFF2-40B4-BE49-F238E27FC236}">
                <a16:creationId xmlns:a16="http://schemas.microsoft.com/office/drawing/2014/main" id="{D679ACCC-EC43-0E8A-98B2-DA2CE06492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675" b="-1153"/>
          <a:stretch/>
        </p:blipFill>
        <p:spPr bwMode="auto">
          <a:xfrm>
            <a:off x="840086" y="3220879"/>
            <a:ext cx="934347" cy="383569"/>
          </a:xfrm>
          <a:prstGeom prst="rect">
            <a:avLst/>
          </a:prstGeom>
          <a:noFill/>
          <a:extLst>
            <a:ext uri="{909E8E84-426E-40DD-AFC4-6F175D3DCCD1}">
              <a14:hiddenFill xmlns:a14="http://schemas.microsoft.com/office/drawing/2010/main">
                <a:solidFill>
                  <a:srgbClr val="FFFFFF"/>
                </a:solidFill>
              </a14:hiddenFill>
            </a:ext>
          </a:extLst>
        </p:spPr>
      </p:pic>
      <p:sp>
        <p:nvSpPr>
          <p:cNvPr id="6" name="!!Box1">
            <a:extLst>
              <a:ext uri="{FF2B5EF4-FFF2-40B4-BE49-F238E27FC236}">
                <a16:creationId xmlns:a16="http://schemas.microsoft.com/office/drawing/2014/main" id="{6A9F8DBE-E16C-5A55-8019-3E7D9487DB7C}"/>
              </a:ext>
            </a:extLst>
          </p:cNvPr>
          <p:cNvSpPr/>
          <p:nvPr/>
        </p:nvSpPr>
        <p:spPr>
          <a:xfrm>
            <a:off x="3324680" y="4403429"/>
            <a:ext cx="6280196" cy="2050211"/>
          </a:xfrm>
          <a:prstGeom prst="roundRect">
            <a:avLst>
              <a:gd name="adj" fmla="val 6128"/>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A3B3C"/>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A3B3C"/>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3A3B3C"/>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360F3873-B570-C516-C3F1-090EF52948A0}"/>
              </a:ext>
            </a:extLst>
          </p:cNvPr>
          <p:cNvPicPr>
            <a:picLocks noChangeAspect="1"/>
          </p:cNvPicPr>
          <p:nvPr/>
        </p:nvPicPr>
        <p:blipFill>
          <a:blip r:embed="rId6"/>
          <a:stretch>
            <a:fillRect/>
          </a:stretch>
        </p:blipFill>
        <p:spPr>
          <a:xfrm>
            <a:off x="6200480" y="5029219"/>
            <a:ext cx="3156761" cy="1193367"/>
          </a:xfrm>
          <a:prstGeom prst="rect">
            <a:avLst/>
          </a:prstGeom>
        </p:spPr>
      </p:pic>
      <p:cxnSp>
        <p:nvCxnSpPr>
          <p:cNvPr id="19" name="Straight Arrow Connector 18">
            <a:extLst>
              <a:ext uri="{FF2B5EF4-FFF2-40B4-BE49-F238E27FC236}">
                <a16:creationId xmlns:a16="http://schemas.microsoft.com/office/drawing/2014/main" id="{0FD2BDA0-B20B-F484-B93C-A32B722893DA}"/>
              </a:ext>
            </a:extLst>
          </p:cNvPr>
          <p:cNvCxnSpPr>
            <a:cxnSpLocks/>
          </p:cNvCxnSpPr>
          <p:nvPr/>
        </p:nvCxnSpPr>
        <p:spPr>
          <a:xfrm flipH="1">
            <a:off x="5907296" y="2754369"/>
            <a:ext cx="586368" cy="0"/>
          </a:xfrm>
          <a:prstGeom prst="straightConnector1">
            <a:avLst/>
          </a:prstGeom>
          <a:noFill/>
          <a:ln w="25400" cap="rnd" cmpd="sng" algn="ctr">
            <a:solidFill>
              <a:srgbClr val="FC6600"/>
            </a:solidFill>
            <a:prstDash val="solid"/>
            <a:round/>
            <a:headEnd type="none" w="med" len="med"/>
            <a:tailEnd type="arrow" w="lg" len="med"/>
          </a:ln>
          <a:effectLst/>
        </p:spPr>
      </p:cxnSp>
      <p:cxnSp>
        <p:nvCxnSpPr>
          <p:cNvPr id="43" name="Straight Arrow Connector 42">
            <a:extLst>
              <a:ext uri="{FF2B5EF4-FFF2-40B4-BE49-F238E27FC236}">
                <a16:creationId xmlns:a16="http://schemas.microsoft.com/office/drawing/2014/main" id="{00511D16-E4BB-6ECD-2C33-CEBF21C4F8D6}"/>
              </a:ext>
            </a:extLst>
          </p:cNvPr>
          <p:cNvCxnSpPr>
            <a:cxnSpLocks/>
          </p:cNvCxnSpPr>
          <p:nvPr/>
        </p:nvCxnSpPr>
        <p:spPr>
          <a:xfrm flipH="1">
            <a:off x="9052904" y="2721396"/>
            <a:ext cx="608673" cy="0"/>
          </a:xfrm>
          <a:prstGeom prst="straightConnector1">
            <a:avLst/>
          </a:prstGeom>
          <a:noFill/>
          <a:ln w="25400" cap="rnd" cmpd="sng" algn="ctr">
            <a:solidFill>
              <a:srgbClr val="FC6600"/>
            </a:solidFill>
            <a:prstDash val="solid"/>
            <a:round/>
            <a:headEnd type="none" w="med" len="med"/>
            <a:tailEnd type="arrow" w="lg" len="med"/>
          </a:ln>
          <a:effectLst/>
        </p:spPr>
      </p:cxnSp>
      <p:pic>
        <p:nvPicPr>
          <p:cNvPr id="9" name="Picture 8">
            <a:extLst>
              <a:ext uri="{FF2B5EF4-FFF2-40B4-BE49-F238E27FC236}">
                <a16:creationId xmlns:a16="http://schemas.microsoft.com/office/drawing/2014/main" id="{9D6CD561-0488-17A1-127A-3392BC19ECA2}"/>
              </a:ext>
            </a:extLst>
          </p:cNvPr>
          <p:cNvPicPr>
            <a:picLocks noChangeAspect="1"/>
          </p:cNvPicPr>
          <p:nvPr/>
        </p:nvPicPr>
        <p:blipFill>
          <a:blip r:embed="rId7"/>
          <a:stretch>
            <a:fillRect/>
          </a:stretch>
        </p:blipFill>
        <p:spPr>
          <a:xfrm>
            <a:off x="3512396" y="5196037"/>
            <a:ext cx="262051" cy="294140"/>
          </a:xfrm>
          <a:prstGeom prst="rect">
            <a:avLst/>
          </a:prstGeom>
        </p:spPr>
      </p:pic>
      <p:sp>
        <p:nvSpPr>
          <p:cNvPr id="10" name="Rectangle 9">
            <a:extLst>
              <a:ext uri="{FF2B5EF4-FFF2-40B4-BE49-F238E27FC236}">
                <a16:creationId xmlns:a16="http://schemas.microsoft.com/office/drawing/2014/main" id="{9788DAB4-3708-B993-31FB-2ACF83021857}"/>
              </a:ext>
            </a:extLst>
          </p:cNvPr>
          <p:cNvSpPr/>
          <p:nvPr/>
        </p:nvSpPr>
        <p:spPr>
          <a:xfrm>
            <a:off x="3494895" y="5285073"/>
            <a:ext cx="197212" cy="19721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TextBox 12">
            <a:extLst>
              <a:ext uri="{FF2B5EF4-FFF2-40B4-BE49-F238E27FC236}">
                <a16:creationId xmlns:a16="http://schemas.microsoft.com/office/drawing/2014/main" id="{560A9DFE-9590-7D5B-7A38-D291FB920A8A}"/>
              </a:ext>
            </a:extLst>
          </p:cNvPr>
          <p:cNvSpPr txBox="1"/>
          <p:nvPr/>
        </p:nvSpPr>
        <p:spPr>
          <a:xfrm>
            <a:off x="4879520" y="4562615"/>
            <a:ext cx="304644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3A3B3C"/>
                </a:solidFill>
                <a:effectLst/>
                <a:uLnTx/>
                <a:uFillTx/>
                <a:latin typeface="Avenir Next LT Pro"/>
                <a:ea typeface="+mn-ea"/>
                <a:cs typeface="+mn-cs"/>
              </a:rPr>
              <a:t>Company</a:t>
            </a:r>
            <a:endParaRPr kumimoji="0" lang="en-US" sz="1800" b="1" i="0" u="none" strike="noStrike" kern="1200" cap="none" spc="0" normalizeH="0" baseline="0" noProof="0">
              <a:ln>
                <a:noFill/>
              </a:ln>
              <a:solidFill>
                <a:srgbClr val="3A3B3C"/>
              </a:solidFill>
              <a:effectLst/>
              <a:uLnTx/>
              <a:uFillTx/>
              <a:latin typeface="Avenir Next LT Pro"/>
              <a:ea typeface="+mn-ea"/>
              <a:cs typeface="+mn-cs"/>
            </a:endParaRPr>
          </a:p>
        </p:txBody>
      </p:sp>
      <p:sp>
        <p:nvSpPr>
          <p:cNvPr id="21" name="Rectangle: Rounded Corners 1060">
            <a:extLst>
              <a:ext uri="{FF2B5EF4-FFF2-40B4-BE49-F238E27FC236}">
                <a16:creationId xmlns:a16="http://schemas.microsoft.com/office/drawing/2014/main" id="{8B99DC80-C723-7B41-4DC0-AB0244B1885C}"/>
              </a:ext>
            </a:extLst>
          </p:cNvPr>
          <p:cNvSpPr/>
          <p:nvPr/>
        </p:nvSpPr>
        <p:spPr>
          <a:xfrm>
            <a:off x="6607029" y="2432101"/>
            <a:ext cx="2343662" cy="578590"/>
          </a:xfrm>
          <a:prstGeom prst="round2SameRect">
            <a:avLst>
              <a:gd name="adj1" fmla="val 50000"/>
              <a:gd name="adj2" fmla="val 50000"/>
            </a:avLst>
          </a:prstGeom>
          <a:solidFill>
            <a:schemeClr val="accent5"/>
          </a:solidFill>
          <a:ln w="8709"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venir Next LT Pro"/>
                <a:ea typeface="+mn-ea"/>
                <a:cs typeface="+mn-cs"/>
              </a:rPr>
              <a:t>Standardized Table Definitions</a:t>
            </a:r>
          </a:p>
        </p:txBody>
      </p:sp>
      <p:sp>
        <p:nvSpPr>
          <p:cNvPr id="27" name="TextBox 26">
            <a:extLst>
              <a:ext uri="{FF2B5EF4-FFF2-40B4-BE49-F238E27FC236}">
                <a16:creationId xmlns:a16="http://schemas.microsoft.com/office/drawing/2014/main" id="{760AEC61-68A2-6830-0471-D9DE20214925}"/>
              </a:ext>
            </a:extLst>
          </p:cNvPr>
          <p:cNvSpPr txBox="1"/>
          <p:nvPr/>
        </p:nvSpPr>
        <p:spPr>
          <a:xfrm>
            <a:off x="3804251" y="5249770"/>
            <a:ext cx="2595964" cy="1051762"/>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C6600"/>
                </a:solidFill>
                <a:effectLst/>
                <a:uLnTx/>
                <a:uFillTx/>
                <a:latin typeface="Avenir Next LT Pro"/>
                <a:ea typeface="+mn-ea"/>
                <a:cs typeface="+mn-cs"/>
              </a:rPr>
              <a:t>Log universal data </a:t>
            </a:r>
            <a:r>
              <a:rPr kumimoji="0" lang="en-US" sz="1400" b="0" i="0" u="none" strike="noStrike" kern="1200" cap="none" spc="0" normalizeH="0" baseline="0" noProof="0">
                <a:ln>
                  <a:noFill/>
                </a:ln>
                <a:solidFill>
                  <a:srgbClr val="3A3B3C"/>
                </a:solidFill>
                <a:effectLst/>
                <a:uLnTx/>
                <a:uFillTx/>
                <a:latin typeface="Avenir Next LT Pro"/>
                <a:ea typeface="+mn-ea"/>
                <a:cs typeface="+mn-cs"/>
              </a:rPr>
              <a:t>to your company’s private ESG/Sustainability database</a:t>
            </a:r>
          </a:p>
        </p:txBody>
      </p:sp>
      <p:sp>
        <p:nvSpPr>
          <p:cNvPr id="30" name="TextBox 29">
            <a:extLst>
              <a:ext uri="{FF2B5EF4-FFF2-40B4-BE49-F238E27FC236}">
                <a16:creationId xmlns:a16="http://schemas.microsoft.com/office/drawing/2014/main" id="{F9D9D516-673B-9DED-D056-62CC9C0CC7EB}"/>
              </a:ext>
            </a:extLst>
          </p:cNvPr>
          <p:cNvSpPr txBox="1"/>
          <p:nvPr/>
        </p:nvSpPr>
        <p:spPr>
          <a:xfrm>
            <a:off x="708925" y="2099608"/>
            <a:ext cx="20887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3A3B3C"/>
                </a:solidFill>
                <a:effectLst/>
                <a:uLnTx/>
                <a:uFillTx/>
                <a:latin typeface="Avenir Next LT Pro"/>
                <a:ea typeface="+mn-ea"/>
                <a:cs typeface="+mn-cs"/>
              </a:rPr>
              <a:t>Certified Database Provider</a:t>
            </a:r>
          </a:p>
        </p:txBody>
      </p:sp>
      <p:sp>
        <p:nvSpPr>
          <p:cNvPr id="31" name="Arc 30">
            <a:extLst>
              <a:ext uri="{FF2B5EF4-FFF2-40B4-BE49-F238E27FC236}">
                <a16:creationId xmlns:a16="http://schemas.microsoft.com/office/drawing/2014/main" id="{4DDDAF7B-5288-7E7F-D7FE-5C60D3D8D359}"/>
              </a:ext>
            </a:extLst>
          </p:cNvPr>
          <p:cNvSpPr/>
          <p:nvPr/>
        </p:nvSpPr>
        <p:spPr>
          <a:xfrm rot="17053321">
            <a:off x="4294417" y="1168805"/>
            <a:ext cx="4215958" cy="4215958"/>
          </a:xfrm>
          <a:prstGeom prst="arc">
            <a:avLst>
              <a:gd name="adj1" fmla="val 13454445"/>
              <a:gd name="adj2" fmla="val 15046828"/>
            </a:avLst>
          </a:prstGeom>
          <a:noFill/>
          <a:ln w="25400" cap="rnd" cmpd="sng" algn="ctr">
            <a:solidFill>
              <a:srgbClr val="FC6600"/>
            </a:solidFill>
            <a:prstDash val="solid"/>
            <a:miter lim="800000"/>
            <a:tailEnd type="arrow" w="lg" len="sm"/>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A3B3C"/>
              </a:solidFill>
              <a:effectLst/>
              <a:uLnTx/>
              <a:uFillTx/>
              <a:latin typeface="AvenirNext LT Pro Regular" panose="020B0504020202020204" pitchFamily="34" charset="0"/>
              <a:ea typeface="+mn-ea"/>
              <a:cs typeface="+mn-cs"/>
            </a:endParaRPr>
          </a:p>
        </p:txBody>
      </p:sp>
      <p:sp>
        <p:nvSpPr>
          <p:cNvPr id="32" name="Rectangle: Rounded Corners 301">
            <a:extLst>
              <a:ext uri="{FF2B5EF4-FFF2-40B4-BE49-F238E27FC236}">
                <a16:creationId xmlns:a16="http://schemas.microsoft.com/office/drawing/2014/main" id="{948CBBE8-EB31-0478-7326-50C5ED849E43}"/>
              </a:ext>
            </a:extLst>
          </p:cNvPr>
          <p:cNvSpPr/>
          <p:nvPr/>
        </p:nvSpPr>
        <p:spPr>
          <a:xfrm>
            <a:off x="3531468" y="3802814"/>
            <a:ext cx="1455399" cy="373221"/>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dirty="0">
                <a:ln>
                  <a:noFill/>
                </a:ln>
                <a:solidFill>
                  <a:srgbClr val="3A3B3C"/>
                </a:solidFill>
                <a:effectLst/>
                <a:uLnTx/>
                <a:uFillTx/>
                <a:latin typeface="Avenir Next LT Pro"/>
                <a:ea typeface="+mn-ea"/>
                <a:cs typeface="Arial"/>
                <a:sym typeface="Arial"/>
              </a:rPr>
              <a:t>TRANSACTIONAL DATA</a:t>
            </a:r>
          </a:p>
        </p:txBody>
      </p:sp>
      <p:sp>
        <p:nvSpPr>
          <p:cNvPr id="35" name="Rectangle: Rounded Corners 301">
            <a:extLst>
              <a:ext uri="{FF2B5EF4-FFF2-40B4-BE49-F238E27FC236}">
                <a16:creationId xmlns:a16="http://schemas.microsoft.com/office/drawing/2014/main" id="{F0430C5C-3754-3182-D171-F800865320DB}"/>
              </a:ext>
            </a:extLst>
          </p:cNvPr>
          <p:cNvSpPr/>
          <p:nvPr/>
        </p:nvSpPr>
        <p:spPr>
          <a:xfrm>
            <a:off x="9930899" y="4387502"/>
            <a:ext cx="1059720" cy="373221"/>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a:ln>
                  <a:noFill/>
                </a:ln>
                <a:solidFill>
                  <a:srgbClr val="3A3B3C"/>
                </a:solidFill>
                <a:effectLst/>
                <a:uLnTx/>
                <a:uFillTx/>
                <a:latin typeface="Avenir Next LT Pro"/>
                <a:ea typeface="+mn-ea"/>
                <a:cs typeface="Arial"/>
                <a:sym typeface="Arial"/>
              </a:rPr>
              <a:t>HASH</a:t>
            </a:r>
          </a:p>
        </p:txBody>
      </p:sp>
      <p:pic>
        <p:nvPicPr>
          <p:cNvPr id="36" name="Picture 35">
            <a:extLst>
              <a:ext uri="{FF2B5EF4-FFF2-40B4-BE49-F238E27FC236}">
                <a16:creationId xmlns:a16="http://schemas.microsoft.com/office/drawing/2014/main" id="{8E856399-4931-1C42-C31B-8E00E270ECA6}"/>
              </a:ext>
            </a:extLst>
          </p:cNvPr>
          <p:cNvPicPr>
            <a:picLocks noChangeAspect="1"/>
          </p:cNvPicPr>
          <p:nvPr/>
        </p:nvPicPr>
        <p:blipFill rotWithShape="1">
          <a:blip r:embed="rId4"/>
          <a:srcRect l="50882" t="42078" r="-1726" b="-1444"/>
          <a:stretch/>
        </p:blipFill>
        <p:spPr>
          <a:xfrm>
            <a:off x="1832155" y="3220879"/>
            <a:ext cx="807766" cy="552716"/>
          </a:xfrm>
          <a:prstGeom prst="rect">
            <a:avLst/>
          </a:prstGeom>
        </p:spPr>
      </p:pic>
      <p:sp>
        <p:nvSpPr>
          <p:cNvPr id="37" name="Rectangle: Rounded Corners 1060">
            <a:extLst>
              <a:ext uri="{FF2B5EF4-FFF2-40B4-BE49-F238E27FC236}">
                <a16:creationId xmlns:a16="http://schemas.microsoft.com/office/drawing/2014/main" id="{834FB72F-F566-4F8D-A957-E5BFFAA6635C}"/>
              </a:ext>
            </a:extLst>
          </p:cNvPr>
          <p:cNvSpPr/>
          <p:nvPr/>
        </p:nvSpPr>
        <p:spPr>
          <a:xfrm>
            <a:off x="4911473" y="1303555"/>
            <a:ext cx="5122520" cy="578590"/>
          </a:xfrm>
          <a:prstGeom prst="round2SameRect">
            <a:avLst>
              <a:gd name="adj1" fmla="val 50000"/>
              <a:gd name="adj2" fmla="val 50000"/>
            </a:avLst>
          </a:prstGeom>
          <a:solidFill>
            <a:schemeClr val="bg1">
              <a:lumMod val="85000"/>
            </a:schemeClr>
          </a:solidFill>
          <a:ln w="8709" cap="flat">
            <a:noFill/>
            <a:prstDash val="solid"/>
            <a:miter/>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A3B3C"/>
                </a:solidFill>
                <a:effectLst/>
                <a:uLnTx/>
                <a:uFillTx/>
                <a:latin typeface="Avenir Next LT Pro"/>
                <a:ea typeface="+mn-ea"/>
                <a:cs typeface="+mn-cs"/>
              </a:rPr>
              <a:t>Standardization &amp; Auditability</a:t>
            </a:r>
          </a:p>
        </p:txBody>
      </p:sp>
      <p:cxnSp>
        <p:nvCxnSpPr>
          <p:cNvPr id="39" name="Elbow Connector 38">
            <a:extLst>
              <a:ext uri="{FF2B5EF4-FFF2-40B4-BE49-F238E27FC236}">
                <a16:creationId xmlns:a16="http://schemas.microsoft.com/office/drawing/2014/main" id="{F5D12E07-0AD1-D231-E2FF-F505DE9D9F84}"/>
              </a:ext>
            </a:extLst>
          </p:cNvPr>
          <p:cNvCxnSpPr>
            <a:cxnSpLocks/>
            <a:stCxn id="37" idx="0"/>
          </p:cNvCxnSpPr>
          <p:nvPr/>
        </p:nvCxnSpPr>
        <p:spPr>
          <a:xfrm>
            <a:off x="10033993" y="1592850"/>
            <a:ext cx="417037" cy="311180"/>
          </a:xfrm>
          <a:prstGeom prst="bentConnector3">
            <a:avLst>
              <a:gd name="adj1" fmla="val 98238"/>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9A1A8991-A85D-9FE6-931D-8B4EC3608FF3}"/>
              </a:ext>
            </a:extLst>
          </p:cNvPr>
          <p:cNvCxnSpPr>
            <a:cxnSpLocks/>
          </p:cNvCxnSpPr>
          <p:nvPr/>
        </p:nvCxnSpPr>
        <p:spPr>
          <a:xfrm flipH="1">
            <a:off x="4500359" y="1592850"/>
            <a:ext cx="417037" cy="311180"/>
          </a:xfrm>
          <a:prstGeom prst="bentConnector3">
            <a:avLst>
              <a:gd name="adj1" fmla="val 98238"/>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8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22" presetClass="entr" presetSubtype="2"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22" presetClass="entr" presetSubtype="2"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right)">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par>
                                <p:cTn id="69" presetID="10"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34" grpId="0" animBg="1"/>
      <p:bldP spid="44" grpId="0" animBg="1"/>
      <p:bldP spid="10" grpId="0" animBg="1"/>
      <p:bldP spid="21" grpId="0" animBg="1"/>
      <p:bldP spid="27" grpId="0"/>
      <p:bldP spid="30" grpId="0"/>
      <p:bldP spid="31" grpId="0" animBg="1"/>
      <p:bldP spid="32" grpId="0" animBg="1"/>
      <p:bldP spid="35"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B0B144-E347-5CDD-CF60-4F85CEEE0EFB}"/>
              </a:ext>
            </a:extLst>
          </p:cNvPr>
          <p:cNvSpPr/>
          <p:nvPr/>
        </p:nvSpPr>
        <p:spPr>
          <a:xfrm>
            <a:off x="7249886" y="0"/>
            <a:ext cx="4942113"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Content Placeholder 1">
            <a:extLst>
              <a:ext uri="{FF2B5EF4-FFF2-40B4-BE49-F238E27FC236}">
                <a16:creationId xmlns:a16="http://schemas.microsoft.com/office/drawing/2014/main" id="{975C073A-BC23-AA5E-3EE7-70A58A0D7B25}"/>
              </a:ext>
            </a:extLst>
          </p:cNvPr>
          <p:cNvSpPr>
            <a:spLocks noGrp="1"/>
          </p:cNvSpPr>
          <p:nvPr>
            <p:ph idx="1"/>
          </p:nvPr>
        </p:nvSpPr>
        <p:spPr/>
        <p:txBody>
          <a:bodyPr/>
          <a:lstStyle/>
          <a:p>
            <a:pPr>
              <a:buNone/>
            </a:pPr>
            <a:r>
              <a:rPr lang="en-US" b="1"/>
              <a:t>What fraud would now cost</a:t>
            </a:r>
          </a:p>
          <a:p>
            <a:pPr marL="822960" lvl="1" indent="-457200">
              <a:buFont typeface="+mj-lt"/>
              <a:buAutoNum type="arabicPeriod"/>
            </a:pPr>
            <a:r>
              <a:rPr lang="en-US"/>
              <a:t>Double purchase of software systems</a:t>
            </a:r>
          </a:p>
          <a:p>
            <a:pPr marL="822960" lvl="1" indent="-457200">
              <a:buFont typeface="+mj-lt"/>
              <a:buAutoNum type="arabicPeriod"/>
            </a:pPr>
            <a:r>
              <a:rPr lang="en-US"/>
              <a:t>Have sophistication to orchestrate real-time data generation through second set of software systems</a:t>
            </a:r>
          </a:p>
          <a:p>
            <a:pPr marL="822960" lvl="1" indent="-457200">
              <a:buFont typeface="+mj-lt"/>
              <a:buAutoNum type="arabicPeriod"/>
            </a:pPr>
            <a:r>
              <a:rPr lang="en-US"/>
              <a:t>Participation in AI and collaboration suffers</a:t>
            </a:r>
          </a:p>
          <a:p>
            <a:pPr marL="822960" lvl="1" indent="-457200">
              <a:buFont typeface="+mj-lt"/>
              <a:buAutoNum type="arabicPeriod"/>
            </a:pPr>
            <a:r>
              <a:rPr lang="en-US"/>
              <a:t>All new initiatives require thinking through how fraud is conducted</a:t>
            </a:r>
          </a:p>
          <a:p>
            <a:pPr marL="822960" lvl="1" indent="-457200">
              <a:buFont typeface="+mj-lt"/>
              <a:buAutoNum type="arabicPeriod"/>
            </a:pPr>
            <a:r>
              <a:rPr lang="en-US"/>
              <a:t>Future external requirements from customers or governments is an unknown</a:t>
            </a:r>
          </a:p>
        </p:txBody>
      </p:sp>
      <p:sp>
        <p:nvSpPr>
          <p:cNvPr id="4" name="Slide Number Placeholder 3">
            <a:extLst>
              <a:ext uri="{FF2B5EF4-FFF2-40B4-BE49-F238E27FC236}">
                <a16:creationId xmlns:a16="http://schemas.microsoft.com/office/drawing/2014/main" id="{4DB7F814-D16E-9887-A1C7-75930AE161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6" name="Subtitle 5">
            <a:extLst>
              <a:ext uri="{FF2B5EF4-FFF2-40B4-BE49-F238E27FC236}">
                <a16:creationId xmlns:a16="http://schemas.microsoft.com/office/drawing/2014/main" id="{C4FAE63B-3008-086C-C943-1D3393246951}"/>
              </a:ext>
            </a:extLst>
          </p:cNvPr>
          <p:cNvSpPr>
            <a:spLocks noGrp="1"/>
          </p:cNvSpPr>
          <p:nvPr>
            <p:ph type="subTitle" idx="15"/>
          </p:nvPr>
        </p:nvSpPr>
        <p:spPr>
          <a:xfrm>
            <a:off x="685801" y="884904"/>
            <a:ext cx="5156200" cy="472664"/>
          </a:xfrm>
        </p:spPr>
        <p:txBody>
          <a:bodyPr/>
          <a:lstStyle/>
          <a:p>
            <a:r>
              <a:rPr lang="en-US"/>
              <a:t>Solution front loads significant direct costs of fraud, future costs of fraud become unknown.</a:t>
            </a:r>
          </a:p>
        </p:txBody>
      </p:sp>
      <p:sp>
        <p:nvSpPr>
          <p:cNvPr id="7" name="Title 6">
            <a:extLst>
              <a:ext uri="{FF2B5EF4-FFF2-40B4-BE49-F238E27FC236}">
                <a16:creationId xmlns:a16="http://schemas.microsoft.com/office/drawing/2014/main" id="{3C714E7A-92E9-58C6-FC51-F00334433C30}"/>
              </a:ext>
            </a:extLst>
          </p:cNvPr>
          <p:cNvSpPr>
            <a:spLocks noGrp="1"/>
          </p:cNvSpPr>
          <p:nvPr>
            <p:ph type="title"/>
          </p:nvPr>
        </p:nvSpPr>
        <p:spPr/>
        <p:txBody>
          <a:bodyPr/>
          <a:lstStyle/>
          <a:p>
            <a:r>
              <a:rPr lang="en-US"/>
              <a:t>Cost of fraud and business opportunity</a:t>
            </a:r>
          </a:p>
        </p:txBody>
      </p:sp>
      <p:graphicFrame>
        <p:nvGraphicFramePr>
          <p:cNvPr id="8" name="Content Placeholder 7">
            <a:extLst>
              <a:ext uri="{FF2B5EF4-FFF2-40B4-BE49-F238E27FC236}">
                <a16:creationId xmlns:a16="http://schemas.microsoft.com/office/drawing/2014/main" id="{041F0CEE-46E4-7296-9B4C-716C12EA6D94}"/>
              </a:ext>
            </a:extLst>
          </p:cNvPr>
          <p:cNvGraphicFramePr>
            <a:graphicFrameLocks/>
          </p:cNvGraphicFramePr>
          <p:nvPr/>
        </p:nvGraphicFramePr>
        <p:xfrm>
          <a:off x="7460169" y="2356994"/>
          <a:ext cx="4731830" cy="3403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9A3D59B-F25E-392C-5B38-3BFF26DC4DDC}"/>
              </a:ext>
            </a:extLst>
          </p:cNvPr>
          <p:cNvSpPr txBox="1"/>
          <p:nvPr/>
        </p:nvSpPr>
        <p:spPr>
          <a:xfrm>
            <a:off x="8280400" y="1422400"/>
            <a:ext cx="3095170" cy="934594"/>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A3B3C"/>
                </a:solidFill>
                <a:effectLst/>
                <a:uLnTx/>
                <a:uFillTx/>
                <a:latin typeface="Avenir Next LT Pro"/>
                <a:ea typeface="+mn-ea"/>
                <a:cs typeface="+mn-cs"/>
              </a:rPr>
              <a:t>Benefits of honestly engaging sustainably </a:t>
            </a:r>
          </a:p>
        </p:txBody>
      </p:sp>
    </p:spTree>
    <p:extLst>
      <p:ext uri="{BB962C8B-B14F-4D97-AF65-F5344CB8AC3E}">
        <p14:creationId xmlns:p14="http://schemas.microsoft.com/office/powerpoint/2010/main" val="6402551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38"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Money">
            <a:extLst>
              <a:ext uri="{FF2B5EF4-FFF2-40B4-BE49-F238E27FC236}">
                <a16:creationId xmlns:a16="http://schemas.microsoft.com/office/drawing/2014/main" id="{6C8770DC-EAF5-C96D-0EEF-3F6D1AEDAB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5030" y="1065276"/>
            <a:ext cx="4727448" cy="4727448"/>
          </a:xfrm>
          <a:prstGeom prst="rect">
            <a:avLst/>
          </a:prstGeom>
        </p:spPr>
      </p:pic>
      <p:grpSp>
        <p:nvGrpSpPr>
          <p:cNvPr id="40" name="Group 3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05C099E-1147-C1F4-0041-1FD73EBDAC5D}"/>
              </a:ext>
            </a:extLst>
          </p:cNvPr>
          <p:cNvSpPr>
            <a:spLocks noGrp="1"/>
          </p:cNvSpPr>
          <p:nvPr>
            <p:ph type="ctrTitle"/>
          </p:nvPr>
        </p:nvSpPr>
        <p:spPr>
          <a:xfrm>
            <a:off x="786384" y="841249"/>
            <a:ext cx="5692953" cy="2587131"/>
          </a:xfrm>
        </p:spPr>
        <p:txBody>
          <a:bodyPr vert="horz" lIns="91440" tIns="45720" rIns="91440" bIns="45720" rtlCol="0" anchor="b">
            <a:normAutofit/>
          </a:bodyPr>
          <a:lstStyle/>
          <a:p>
            <a:pPr algn="l">
              <a:spcAft>
                <a:spcPts val="800"/>
              </a:spcAft>
            </a:pPr>
            <a:r>
              <a:rPr lang="en-US" sz="3700" kern="1200" dirty="0">
                <a:solidFill>
                  <a:schemeClr val="bg1"/>
                </a:solidFill>
                <a:effectLst/>
                <a:latin typeface="+mj-lt"/>
                <a:ea typeface="+mj-ea"/>
                <a:cs typeface="+mj-cs"/>
              </a:rPr>
              <a:t>Commission on Sustainability 		Data</a:t>
            </a:r>
            <a:br>
              <a:rPr lang="en-US" sz="3700" kern="1200" dirty="0">
                <a:solidFill>
                  <a:schemeClr val="bg1"/>
                </a:solidFill>
                <a:effectLst/>
                <a:latin typeface="+mj-lt"/>
                <a:ea typeface="+mj-ea"/>
                <a:cs typeface="+mj-cs"/>
              </a:rPr>
            </a:br>
            <a:r>
              <a:rPr lang="en-US" sz="3600" kern="1200" dirty="0">
                <a:solidFill>
                  <a:srgbClr val="002060"/>
                </a:solidFill>
                <a:effectLst/>
                <a:latin typeface="+mj-lt"/>
                <a:ea typeface="+mj-ea"/>
                <a:cs typeface="+mj-cs"/>
              </a:rPr>
              <a:t>Update for the Commission  </a:t>
            </a:r>
            <a:br>
              <a:rPr lang="en-US" sz="3700" kern="1200" dirty="0">
                <a:solidFill>
                  <a:schemeClr val="bg1"/>
                </a:solidFill>
                <a:effectLst/>
                <a:latin typeface="+mj-lt"/>
                <a:ea typeface="+mj-ea"/>
                <a:cs typeface="+mj-cs"/>
              </a:rPr>
            </a:br>
            <a:endParaRPr lang="en-US" sz="3700" kern="1200" dirty="0">
              <a:solidFill>
                <a:schemeClr val="bg1"/>
              </a:solidFill>
              <a:latin typeface="+mj-lt"/>
              <a:ea typeface="+mj-ea"/>
              <a:cs typeface="+mj-cs"/>
            </a:endParaRPr>
          </a:p>
        </p:txBody>
      </p:sp>
      <p:sp>
        <p:nvSpPr>
          <p:cNvPr id="3" name="Subtitle 2">
            <a:extLst>
              <a:ext uri="{FF2B5EF4-FFF2-40B4-BE49-F238E27FC236}">
                <a16:creationId xmlns:a16="http://schemas.microsoft.com/office/drawing/2014/main" id="{235EE5E6-8009-583B-2492-189995C72403}"/>
              </a:ext>
            </a:extLst>
          </p:cNvPr>
          <p:cNvSpPr>
            <a:spLocks noGrp="1"/>
          </p:cNvSpPr>
          <p:nvPr>
            <p:ph type="subTitle" idx="1"/>
          </p:nvPr>
        </p:nvSpPr>
        <p:spPr>
          <a:xfrm>
            <a:off x="786383" y="3566810"/>
            <a:ext cx="5692953" cy="2651110"/>
          </a:xfrm>
        </p:spPr>
        <p:txBody>
          <a:bodyPr vert="horz" lIns="91440" tIns="45720" rIns="91440" bIns="45720" rtlCol="0" anchor="ctr">
            <a:normAutofit/>
          </a:bodyPr>
          <a:lstStyle/>
          <a:p>
            <a:pPr indent="-228600" algn="l">
              <a:spcAft>
                <a:spcPts val="800"/>
              </a:spcAft>
              <a:buFont typeface="Arial" panose="020B0604020202020204" pitchFamily="34" charset="0"/>
              <a:buChar char="•"/>
            </a:pPr>
            <a:r>
              <a:rPr lang="en-US" sz="1800" dirty="0">
                <a:solidFill>
                  <a:schemeClr val="tx2"/>
                </a:solidFill>
                <a:effectLst/>
              </a:rPr>
              <a:t>8 March 2024</a:t>
            </a:r>
          </a:p>
          <a:p>
            <a:pPr indent="-228600" algn="l">
              <a:spcAft>
                <a:spcPts val="800"/>
              </a:spcAft>
              <a:buFont typeface="Arial" panose="020B0604020202020204" pitchFamily="34" charset="0"/>
              <a:buChar char="•"/>
            </a:pPr>
            <a:r>
              <a:rPr lang="en-US" sz="1800" dirty="0">
                <a:solidFill>
                  <a:schemeClr val="tx2"/>
                </a:solidFill>
                <a:effectLst/>
              </a:rPr>
              <a:t> </a:t>
            </a:r>
          </a:p>
          <a:p>
            <a:pPr indent="-228600" algn="l">
              <a:spcAft>
                <a:spcPts val="800"/>
              </a:spcAft>
              <a:buFont typeface="Arial" panose="020B0604020202020204" pitchFamily="34" charset="0"/>
              <a:buChar char="•"/>
            </a:pPr>
            <a:r>
              <a:rPr lang="en-US" sz="1800" dirty="0">
                <a:solidFill>
                  <a:schemeClr val="tx2"/>
                </a:solidFill>
                <a:effectLst/>
              </a:rPr>
              <a:t>Anders Knox, Cindy Rose</a:t>
            </a:r>
          </a:p>
          <a:p>
            <a:pPr indent="-228600" algn="l">
              <a:buFont typeface="Arial" panose="020B0604020202020204" pitchFamily="34" charset="0"/>
              <a:buChar char="•"/>
            </a:pPr>
            <a:endParaRPr lang="en-US" sz="1800" dirty="0">
              <a:solidFill>
                <a:schemeClr val="tx2"/>
              </a:solidFill>
            </a:endParaRPr>
          </a:p>
        </p:txBody>
      </p:sp>
    </p:spTree>
    <p:extLst>
      <p:ext uri="{BB962C8B-B14F-4D97-AF65-F5344CB8AC3E}">
        <p14:creationId xmlns:p14="http://schemas.microsoft.com/office/powerpoint/2010/main" val="325335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13D3A8C-9738-18E5-E73D-85D712C48A9E}"/>
              </a:ext>
            </a:extLst>
          </p:cNvPr>
          <p:cNvSpPr>
            <a:spLocks noGrp="1"/>
          </p:cNvSpPr>
          <p:nvPr>
            <p:ph type="title"/>
          </p:nvPr>
        </p:nvSpPr>
        <p:spPr>
          <a:xfrm rot="16200000">
            <a:off x="-1325880" y="1947672"/>
            <a:ext cx="5961888" cy="2788920"/>
          </a:xfrm>
        </p:spPr>
        <p:txBody>
          <a:bodyPr anchor="ctr">
            <a:normAutofit/>
          </a:bodyPr>
          <a:lstStyle/>
          <a:p>
            <a:r>
              <a:rPr lang="en-GB" sz="4800" b="1" kern="100">
                <a:solidFill>
                  <a:schemeClr val="bg1"/>
                </a:solidFill>
                <a:effectLst/>
                <a:latin typeface="Calibri" panose="020F0502020204030204" pitchFamily="34" charset="0"/>
                <a:ea typeface="Calibri" panose="020F0502020204030204" pitchFamily="34" charset="0"/>
                <a:cs typeface="Arial" panose="020B0604020202020204" pitchFamily="34" charset="0"/>
              </a:rPr>
              <a:t>What we’ll cover:</a:t>
            </a:r>
            <a:br>
              <a:rPr lang="en-GB" sz="4800" kern="10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B21C3BCD-510B-0754-52AC-8BA2D6A1FC98}"/>
              </a:ext>
            </a:extLst>
          </p:cNvPr>
          <p:cNvGraphicFramePr>
            <a:graphicFrameLocks noGrp="1"/>
          </p:cNvGraphicFramePr>
          <p:nvPr>
            <p:ph idx="1"/>
            <p:extLst>
              <p:ext uri="{D42A27DB-BD31-4B8C-83A1-F6EECF244321}">
                <p14:modId xmlns:p14="http://schemas.microsoft.com/office/powerpoint/2010/main" val="28710430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13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779A9-61C1-F5E2-475B-AAE395E1BE49}"/>
              </a:ext>
            </a:extLst>
          </p:cNvPr>
          <p:cNvSpPr>
            <a:spLocks noGrp="1"/>
          </p:cNvSpPr>
          <p:nvPr>
            <p:ph type="title"/>
          </p:nvPr>
        </p:nvSpPr>
        <p:spPr>
          <a:xfrm>
            <a:off x="686834" y="1153572"/>
            <a:ext cx="3200400" cy="4461163"/>
          </a:xfrm>
        </p:spPr>
        <p:txBody>
          <a:bodyPr>
            <a:normAutofit/>
          </a:bodyPr>
          <a:lstStyle/>
          <a:p>
            <a:r>
              <a:rPr lang="en-GB" sz="4100" b="1" kern="100">
                <a:solidFill>
                  <a:srgbClr val="FFFFFF"/>
                </a:solidFill>
                <a:latin typeface="Calibri" panose="020F0502020204030204" pitchFamily="34" charset="0"/>
                <a:ea typeface="Calibri" panose="020F0502020204030204" pitchFamily="34" charset="0"/>
                <a:cs typeface="Arial" panose="020B0604020202020204" pitchFamily="34" charset="0"/>
              </a:rPr>
              <a:t>W</a:t>
            </a:r>
            <a:r>
              <a:rPr lang="en-GB" sz="4100" b="1" kern="100">
                <a:solidFill>
                  <a:srgbClr val="FFFFFF"/>
                </a:solidFill>
                <a:effectLst/>
                <a:latin typeface="Calibri" panose="020F0502020204030204" pitchFamily="34" charset="0"/>
                <a:ea typeface="Calibri" panose="020F0502020204030204" pitchFamily="34" charset="0"/>
                <a:cs typeface="Arial" panose="020B0604020202020204" pitchFamily="34" charset="0"/>
              </a:rPr>
              <a:t>hat the Sustainability Data project aims to do</a:t>
            </a:r>
            <a:br>
              <a:rPr lang="en-GB" sz="4100" kern="100">
                <a:solidFill>
                  <a:srgbClr val="FFFFFF"/>
                </a:solidFill>
                <a:effectLst/>
                <a:latin typeface="Calibri" panose="020F0502020204030204" pitchFamily="34" charset="0"/>
                <a:ea typeface="Calibri" panose="020F0502020204030204" pitchFamily="34" charset="0"/>
                <a:cs typeface="Arial" panose="020B0604020202020204" pitchFamily="34" charset="0"/>
              </a:rPr>
            </a:br>
            <a:endParaRPr lang="en-GB"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4E0A4A-B78F-C13C-13DB-67214637D00C}"/>
              </a:ext>
            </a:extLst>
          </p:cNvPr>
          <p:cNvSpPr>
            <a:spLocks noGrp="1"/>
          </p:cNvSpPr>
          <p:nvPr>
            <p:ph idx="1"/>
          </p:nvPr>
        </p:nvSpPr>
        <p:spPr>
          <a:xfrm>
            <a:off x="4447308" y="591344"/>
            <a:ext cx="6906491" cy="5585619"/>
          </a:xfrm>
        </p:spPr>
        <p:txBody>
          <a:bodyPr anchor="ctr">
            <a:normAutofit/>
          </a:bodyPr>
          <a:lstStyle/>
          <a:p>
            <a:pPr marL="342900" lvl="0" indent="-342900" rtl="0">
              <a:buFont typeface="Symbol" panose="05050102010706020507" pitchFamily="18" charset="2"/>
              <a:buChar char=""/>
            </a:pPr>
            <a:r>
              <a:rPr lang="en-GB" kern="0" dirty="0">
                <a:effectLst/>
                <a:latin typeface="Calibri" panose="020F0502020204030204" pitchFamily="34" charset="0"/>
                <a:ea typeface="Calibri" panose="020F0502020204030204" pitchFamily="34" charset="0"/>
                <a:cs typeface="Calibri" panose="020F0502020204030204" pitchFamily="34" charset="0"/>
              </a:rPr>
              <a:t>prove that companies’ </a:t>
            </a:r>
            <a:r>
              <a:rPr lang="en-GB" b="1" kern="0" dirty="0">
                <a:effectLst/>
                <a:latin typeface="Calibri" panose="020F0502020204030204" pitchFamily="34" charset="0"/>
                <a:ea typeface="Calibri" panose="020F0502020204030204" pitchFamily="34" charset="0"/>
                <a:cs typeface="Calibri" panose="020F0502020204030204" pitchFamily="34" charset="0"/>
              </a:rPr>
              <a:t>sustainability-related data can be verified</a:t>
            </a:r>
            <a:endParaRPr lang="en-GB"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pPr>
            <a:r>
              <a:rPr lang="en-GB" kern="0" dirty="0">
                <a:effectLst/>
                <a:latin typeface="Calibri" panose="020F0502020204030204" pitchFamily="34" charset="0"/>
                <a:ea typeface="Calibri" panose="020F0502020204030204" pitchFamily="34" charset="0"/>
                <a:cs typeface="Calibri" panose="020F0502020204030204" pitchFamily="34" charset="0"/>
              </a:rPr>
              <a:t>gives consumers / investors more information when making purchasing, investment decisions. </a:t>
            </a:r>
          </a:p>
          <a:p>
            <a:pPr marL="742950" lvl="1" indent="-285750">
              <a:buFont typeface="Courier New" panose="02070309020205020404" pitchFamily="49" charset="0"/>
              <a:buChar char="o"/>
            </a:pPr>
            <a:r>
              <a:rPr lang="en-GB" kern="0" dirty="0">
                <a:effectLst/>
                <a:latin typeface="Calibri" panose="020F0502020204030204" pitchFamily="34" charset="0"/>
                <a:ea typeface="Calibri" panose="020F0502020204030204" pitchFamily="34" charset="0"/>
                <a:cs typeface="Calibri" panose="020F0502020204030204" pitchFamily="34" charset="0"/>
              </a:rPr>
              <a:t>impact purchasing behaviour, cost of capital.</a:t>
            </a:r>
            <a:endParaRPr lang="en-GB" kern="0"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GB" kern="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800"/>
              </a:spcAft>
              <a:buFont typeface="Symbol" panose="05050102010706020507" pitchFamily="18" charset="2"/>
              <a:buChar char=""/>
            </a:pPr>
            <a:r>
              <a:rPr lang="en-GB" b="1" kern="0" dirty="0">
                <a:latin typeface="Calibri" panose="020F0502020204030204" pitchFamily="34" charset="0"/>
                <a:ea typeface="Calibri" panose="020F0502020204030204" pitchFamily="34" charset="0"/>
                <a:cs typeface="Calibri" panose="020F0502020204030204" pitchFamily="34" charset="0"/>
              </a:rPr>
              <a:t>Standardise definitions </a:t>
            </a:r>
            <a:r>
              <a:rPr lang="en-GB" kern="0" dirty="0">
                <a:latin typeface="Calibri" panose="020F0502020204030204" pitchFamily="34" charset="0"/>
                <a:ea typeface="Calibri" panose="020F0502020204030204" pitchFamily="34" charset="0"/>
                <a:cs typeface="Calibri" panose="020F0502020204030204" pitchFamily="34" charset="0"/>
              </a:rPr>
              <a:t>for metrics</a:t>
            </a:r>
          </a:p>
          <a:p>
            <a:pPr marL="0" lvl="0" indent="0">
              <a:spcAft>
                <a:spcPts val="800"/>
              </a:spcAft>
              <a:buNone/>
            </a:pPr>
            <a:endParaRPr lang="en-GB"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GB" kern="0" dirty="0">
                <a:effectLst/>
                <a:latin typeface="Calibri" panose="020F0502020204030204" pitchFamily="34" charset="0"/>
                <a:ea typeface="Calibri" panose="020F0502020204030204" pitchFamily="34" charset="0"/>
                <a:cs typeface="Calibri" panose="020F0502020204030204" pitchFamily="34" charset="0"/>
              </a:rPr>
              <a:t>encourage market to </a:t>
            </a:r>
            <a:r>
              <a:rPr lang="en-GB" b="1" kern="0" dirty="0">
                <a:effectLst/>
                <a:latin typeface="Calibri" panose="020F0502020204030204" pitchFamily="34" charset="0"/>
                <a:ea typeface="Calibri" panose="020F0502020204030204" pitchFamily="34" charset="0"/>
                <a:cs typeface="Calibri" panose="020F0502020204030204" pitchFamily="34" charset="0"/>
              </a:rPr>
              <a:t>expect accurate, reliable</a:t>
            </a:r>
            <a:r>
              <a:rPr lang="en-GB" kern="0" dirty="0">
                <a:effectLst/>
                <a:latin typeface="Calibri" panose="020F0502020204030204" pitchFamily="34" charset="0"/>
                <a:ea typeface="Calibri" panose="020F0502020204030204" pitchFamily="34" charset="0"/>
                <a:cs typeface="Calibri" panose="020F0502020204030204" pitchFamily="34" charset="0"/>
              </a:rPr>
              <a:t> sustainability-related data that drive improvement</a:t>
            </a:r>
            <a:endParaRPr lang="en-GB" dirty="0"/>
          </a:p>
        </p:txBody>
      </p:sp>
    </p:spTree>
    <p:extLst>
      <p:ext uri="{BB962C8B-B14F-4D97-AF65-F5344CB8AC3E}">
        <p14:creationId xmlns:p14="http://schemas.microsoft.com/office/powerpoint/2010/main" val="113214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E690D-9668-7611-7DE6-3A93509005DA}"/>
              </a:ext>
            </a:extLst>
          </p:cNvPr>
          <p:cNvSpPr>
            <a:spLocks noGrp="1"/>
          </p:cNvSpPr>
          <p:nvPr>
            <p:ph idx="1"/>
          </p:nvPr>
        </p:nvSpPr>
        <p:spPr/>
        <p:txBody>
          <a:bodyPr/>
          <a:lstStyle/>
          <a:p>
            <a:r>
              <a:rPr lang="en-US" dirty="0"/>
              <a:t>What is stored in company’s private database?</a:t>
            </a:r>
          </a:p>
          <a:p>
            <a:endParaRPr lang="en-US" sz="1800" dirty="0">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2/2/2024, sold 5, </a:t>
            </a:r>
            <a:r>
              <a:rPr lang="en-US" sz="1800" dirty="0" err="1">
                <a:effectLst/>
                <a:latin typeface="Calibri" panose="020F0502020204030204" pitchFamily="34" charset="0"/>
                <a:ea typeface="Times New Roman" panose="02020603050405020304" pitchFamily="18" charset="0"/>
              </a:rPr>
              <a:t>rubix</a:t>
            </a:r>
            <a:r>
              <a:rPr lang="en-US" sz="1800" dirty="0">
                <a:effectLst/>
                <a:latin typeface="Calibri" panose="020F0502020204030204" pitchFamily="34" charset="0"/>
                <a:ea typeface="Times New Roman" panose="02020603050405020304" pitchFamily="18" charset="0"/>
              </a:rPr>
              <a:t> cubes, to-</a:t>
            </a:r>
            <a:r>
              <a:rPr lang="en-US" sz="1800" b="1" u="sng" dirty="0">
                <a:effectLst/>
                <a:latin typeface="Calibri" panose="020F0502020204030204" pitchFamily="34" charset="0"/>
                <a:ea typeface="Times New Roman" panose="02020603050405020304" pitchFamily="18" charset="0"/>
              </a:rPr>
              <a:t>Paul</a:t>
            </a:r>
            <a:r>
              <a:rPr lang="en-US" sz="1800" dirty="0">
                <a:effectLst/>
                <a:latin typeface="Calibri" panose="020F0502020204030204" pitchFamily="34" charset="0"/>
                <a:ea typeface="Times New Roman" panose="02020603050405020304" pitchFamily="18" charset="0"/>
              </a:rPr>
              <a:t>, $23.23</a:t>
            </a:r>
            <a:endParaRPr lang="en-US" dirty="0"/>
          </a:p>
        </p:txBody>
      </p:sp>
      <p:sp>
        <p:nvSpPr>
          <p:cNvPr id="3" name="Footer Placeholder 2">
            <a:extLst>
              <a:ext uri="{FF2B5EF4-FFF2-40B4-BE49-F238E27FC236}">
                <a16:creationId xmlns:a16="http://schemas.microsoft.com/office/drawing/2014/main" id="{637DFAA6-166F-E775-5396-C43A70C6FB98}"/>
              </a:ext>
            </a:extLst>
          </p:cNvPr>
          <p:cNvSpPr>
            <a:spLocks noGrp="1"/>
          </p:cNvSpPr>
          <p:nvPr>
            <p:ph type="ftr" sz="quarter" idx="11"/>
          </p:nvPr>
        </p:nvSpPr>
        <p:spPr/>
        <p:txBody>
          <a:bodyPr/>
          <a:lstStyle/>
          <a:p>
            <a:r>
              <a:rPr lang="en-US"/>
              <a:t>© Avalara. Confidential and proprietary.</a:t>
            </a:r>
          </a:p>
        </p:txBody>
      </p:sp>
      <p:sp>
        <p:nvSpPr>
          <p:cNvPr id="4" name="Slide Number Placeholder 3">
            <a:extLst>
              <a:ext uri="{FF2B5EF4-FFF2-40B4-BE49-F238E27FC236}">
                <a16:creationId xmlns:a16="http://schemas.microsoft.com/office/drawing/2014/main" id="{7ABE32AC-0C04-DD4D-2015-0A2415FFCF43}"/>
              </a:ext>
            </a:extLst>
          </p:cNvPr>
          <p:cNvSpPr>
            <a:spLocks noGrp="1"/>
          </p:cNvSpPr>
          <p:nvPr>
            <p:ph type="sldNum" sz="quarter" idx="12"/>
          </p:nvPr>
        </p:nvSpPr>
        <p:spPr/>
        <p:txBody>
          <a:bodyPr/>
          <a:lstStyle/>
          <a:p>
            <a:fld id="{0D76ED6D-61E4-47B1-B71F-B65993433194}" type="slidenum">
              <a:rPr lang="en-US" smtClean="0"/>
              <a:t>18</a:t>
            </a:fld>
            <a:endParaRPr lang="en-US"/>
          </a:p>
        </p:txBody>
      </p:sp>
      <p:sp>
        <p:nvSpPr>
          <p:cNvPr id="5" name="Content Placeholder 4">
            <a:extLst>
              <a:ext uri="{FF2B5EF4-FFF2-40B4-BE49-F238E27FC236}">
                <a16:creationId xmlns:a16="http://schemas.microsoft.com/office/drawing/2014/main" id="{B0C0E469-722C-23C4-18D2-574ABA5710C0}"/>
              </a:ext>
            </a:extLst>
          </p:cNvPr>
          <p:cNvSpPr>
            <a:spLocks noGrp="1"/>
          </p:cNvSpPr>
          <p:nvPr>
            <p:ph idx="14"/>
          </p:nvPr>
        </p:nvSpPr>
        <p:spPr/>
        <p:txBody>
          <a:bodyPr/>
          <a:lstStyle/>
          <a:p>
            <a:r>
              <a:rPr lang="en-US" dirty="0"/>
              <a:t>What is stored at central entity?</a:t>
            </a:r>
          </a:p>
          <a:p>
            <a:endParaRPr lang="en-US" dirty="0"/>
          </a:p>
          <a:p>
            <a:endParaRPr lang="en-US" dirty="0"/>
          </a:p>
          <a:p>
            <a:r>
              <a:rPr lang="en-US" b="0" i="0" dirty="0">
                <a:solidFill>
                  <a:srgbClr val="333333"/>
                </a:solidFill>
                <a:effectLst/>
                <a:latin typeface="Helvetica Neue"/>
              </a:rPr>
              <a:t>a0cf4bf35331da7411eff1254889fccd69c5c5646b8f2a52ece8532da42af96f7c448c9f7bdacc83e93e4f8fca93447f</a:t>
            </a:r>
            <a:endParaRPr lang="en-US" dirty="0"/>
          </a:p>
        </p:txBody>
      </p:sp>
      <p:sp>
        <p:nvSpPr>
          <p:cNvPr id="7" name="Title 6">
            <a:extLst>
              <a:ext uri="{FF2B5EF4-FFF2-40B4-BE49-F238E27FC236}">
                <a16:creationId xmlns:a16="http://schemas.microsoft.com/office/drawing/2014/main" id="{F19769E7-10E5-D64D-0A73-DB2AE65E9D76}"/>
              </a:ext>
            </a:extLst>
          </p:cNvPr>
          <p:cNvSpPr>
            <a:spLocks noGrp="1"/>
          </p:cNvSpPr>
          <p:nvPr>
            <p:ph type="title"/>
          </p:nvPr>
        </p:nvSpPr>
        <p:spPr>
          <a:xfrm>
            <a:off x="685800" y="525746"/>
            <a:ext cx="10515600" cy="1325563"/>
          </a:xfrm>
        </p:spPr>
        <p:txBody>
          <a:bodyPr/>
          <a:lstStyle/>
          <a:p>
            <a:r>
              <a:rPr lang="en-US" dirty="0"/>
              <a:t>Understanding what is stored and where</a:t>
            </a:r>
          </a:p>
        </p:txBody>
      </p:sp>
    </p:spTree>
    <p:extLst>
      <p:ext uri="{BB962C8B-B14F-4D97-AF65-F5344CB8AC3E}">
        <p14:creationId xmlns:p14="http://schemas.microsoft.com/office/powerpoint/2010/main" val="19634454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5326-1231-9D84-FB35-7BF9843FCB19}"/>
              </a:ext>
            </a:extLst>
          </p:cNvPr>
          <p:cNvSpPr>
            <a:spLocks noGrp="1"/>
          </p:cNvSpPr>
          <p:nvPr>
            <p:ph type="title"/>
          </p:nvPr>
        </p:nvSpPr>
        <p:spPr/>
        <p:txBody>
          <a:bodyPr/>
          <a:lstStyle/>
          <a:p>
            <a:r>
              <a:rPr lang="en-GB" dirty="0"/>
              <a:t>What was required for this to work</a:t>
            </a:r>
          </a:p>
        </p:txBody>
      </p:sp>
      <p:sp>
        <p:nvSpPr>
          <p:cNvPr id="3" name="Content Placeholder 2">
            <a:extLst>
              <a:ext uri="{FF2B5EF4-FFF2-40B4-BE49-F238E27FC236}">
                <a16:creationId xmlns:a16="http://schemas.microsoft.com/office/drawing/2014/main" id="{9588D87A-0BAB-976B-291C-69EBCC26AA60}"/>
              </a:ext>
            </a:extLst>
          </p:cNvPr>
          <p:cNvSpPr>
            <a:spLocks noGrp="1"/>
          </p:cNvSpPr>
          <p:nvPr>
            <p:ph idx="1"/>
          </p:nvPr>
        </p:nvSpPr>
        <p:spPr/>
        <p:txBody>
          <a:bodyPr/>
          <a:lstStyle/>
          <a:p>
            <a:r>
              <a:rPr lang="en-GB" dirty="0"/>
              <a:t>Data needs to have common elements</a:t>
            </a:r>
          </a:p>
          <a:p>
            <a:r>
              <a:rPr lang="en-GB" dirty="0"/>
              <a:t>Data needs to intertwine enough to make auditable</a:t>
            </a:r>
          </a:p>
          <a:p>
            <a:pPr marL="0" indent="0">
              <a:buNone/>
            </a:pPr>
            <a:endParaRPr lang="en-GB" dirty="0"/>
          </a:p>
        </p:txBody>
      </p:sp>
    </p:spTree>
    <p:extLst>
      <p:ext uri="{BB962C8B-B14F-4D97-AF65-F5344CB8AC3E}">
        <p14:creationId xmlns:p14="http://schemas.microsoft.com/office/powerpoint/2010/main" val="147857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62C8-34F9-BE45-AEF3-50085293A8C2}"/>
              </a:ext>
            </a:extLst>
          </p:cNvPr>
          <p:cNvSpPr>
            <a:spLocks noGrp="1"/>
          </p:cNvSpPr>
          <p:nvPr>
            <p:ph type="title"/>
          </p:nvPr>
        </p:nvSpPr>
        <p:spPr>
          <a:xfrm>
            <a:off x="685800" y="457200"/>
            <a:ext cx="10820400" cy="411480"/>
          </a:xfrm>
        </p:spPr>
        <p:txBody>
          <a:bodyPr>
            <a:normAutofit/>
          </a:bodyPr>
          <a:lstStyle/>
          <a:p>
            <a:r>
              <a:rPr lang="en-US"/>
              <a:t>ESG/Sustainability data</a:t>
            </a:r>
          </a:p>
        </p:txBody>
      </p:sp>
      <p:sp>
        <p:nvSpPr>
          <p:cNvPr id="9" name="Footer Placeholder 8">
            <a:extLst>
              <a:ext uri="{FF2B5EF4-FFF2-40B4-BE49-F238E27FC236}">
                <a16:creationId xmlns:a16="http://schemas.microsoft.com/office/drawing/2014/main" id="{F7BFACDB-4FF5-60F6-FB0D-AF63235558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rPr>
              <a:t>© Avalara. Confidential and proprietary.</a:t>
            </a:r>
          </a:p>
        </p:txBody>
      </p:sp>
      <p:sp>
        <p:nvSpPr>
          <p:cNvPr id="14" name="Slide Number Placeholder 13">
            <a:extLst>
              <a:ext uri="{FF2B5EF4-FFF2-40B4-BE49-F238E27FC236}">
                <a16:creationId xmlns:a16="http://schemas.microsoft.com/office/drawing/2014/main" id="{02A770C6-B6C7-DA78-395E-4E7F4ECEB7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cxnSp>
        <p:nvCxnSpPr>
          <p:cNvPr id="8" name="Straight Connector 7">
            <a:extLst>
              <a:ext uri="{FF2B5EF4-FFF2-40B4-BE49-F238E27FC236}">
                <a16:creationId xmlns:a16="http://schemas.microsoft.com/office/drawing/2014/main" id="{90C4658D-EE59-4696-8411-E2C6F25E035B}"/>
              </a:ext>
            </a:extLst>
          </p:cNvPr>
          <p:cNvCxnSpPr>
            <a:cxnSpLocks/>
          </p:cNvCxnSpPr>
          <p:nvPr/>
        </p:nvCxnSpPr>
        <p:spPr bwMode="black">
          <a:xfrm flipH="1">
            <a:off x="7176497" y="454507"/>
            <a:ext cx="4092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5B57D3E-8C6F-A006-BC5D-847E493EF7B2}"/>
              </a:ext>
            </a:extLst>
          </p:cNvPr>
          <p:cNvGrpSpPr/>
          <p:nvPr/>
        </p:nvGrpSpPr>
        <p:grpSpPr>
          <a:xfrm>
            <a:off x="2764294" y="1108381"/>
            <a:ext cx="6212560" cy="2310806"/>
            <a:chOff x="2611576" y="1241206"/>
            <a:chExt cx="6212560" cy="2310806"/>
          </a:xfrm>
        </p:grpSpPr>
        <p:sp>
          <p:nvSpPr>
            <p:cNvPr id="5" name="Rectangle 4">
              <a:extLst>
                <a:ext uri="{FF2B5EF4-FFF2-40B4-BE49-F238E27FC236}">
                  <a16:creationId xmlns:a16="http://schemas.microsoft.com/office/drawing/2014/main" id="{5D99F349-E2AE-42AE-B441-FD1AC5CAC390}"/>
                </a:ext>
              </a:extLst>
            </p:cNvPr>
            <p:cNvSpPr/>
            <p:nvPr/>
          </p:nvSpPr>
          <p:spPr>
            <a:xfrm>
              <a:off x="3476560" y="2935628"/>
              <a:ext cx="4482592" cy="616384"/>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between 2019 - 2021</a:t>
              </a:r>
            </a:p>
          </p:txBody>
        </p:sp>
        <p:sp>
          <p:nvSpPr>
            <p:cNvPr id="10" name="TextBox 9">
              <a:extLst>
                <a:ext uri="{FF2B5EF4-FFF2-40B4-BE49-F238E27FC236}">
                  <a16:creationId xmlns:a16="http://schemas.microsoft.com/office/drawing/2014/main" id="{19550C6E-AA55-4A03-97A9-11473FA9E31E}"/>
                </a:ext>
              </a:extLst>
            </p:cNvPr>
            <p:cNvSpPr txBox="1"/>
            <p:nvPr/>
          </p:nvSpPr>
          <p:spPr>
            <a:xfrm>
              <a:off x="3476560" y="2034226"/>
              <a:ext cx="4482592" cy="772996"/>
            </a:xfrm>
            <a:prstGeom prst="rect">
              <a:avLst/>
            </a:prstGeom>
            <a:noFill/>
          </p:spPr>
          <p:txBody>
            <a:bodyPr wrap="squar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C6600"/>
                  </a:solidFill>
                  <a:effectLst/>
                  <a:uLnTx/>
                  <a:uFillTx/>
                  <a:latin typeface="Avenir Next LT Pro"/>
                  <a:ea typeface="Verdana" panose="020B0604030504040204" pitchFamily="34" charset="0"/>
                  <a:cs typeface="Calibri" panose="020F0502020204030204" pitchFamily="34" charset="0"/>
                </a:rPr>
                <a:t>35%</a:t>
              </a:r>
            </a:p>
          </p:txBody>
        </p:sp>
        <p:sp>
          <p:nvSpPr>
            <p:cNvPr id="12" name="Rectangle 11">
              <a:extLst>
                <a:ext uri="{FF2B5EF4-FFF2-40B4-BE49-F238E27FC236}">
                  <a16:creationId xmlns:a16="http://schemas.microsoft.com/office/drawing/2014/main" id="{87B4F5B3-8852-43C5-8756-4F6C240308F1}"/>
                </a:ext>
              </a:extLst>
            </p:cNvPr>
            <p:cNvSpPr/>
            <p:nvPr/>
          </p:nvSpPr>
          <p:spPr>
            <a:xfrm>
              <a:off x="2611576" y="1241206"/>
              <a:ext cx="6212560" cy="422912"/>
            </a:xfrm>
            <a:prstGeom prst="rect">
              <a:avLst/>
            </a:prstGeom>
          </p:spPr>
          <p:txBody>
            <a:bodyPr wrap="square" lIns="0" tIns="0" rIns="0" bIns="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a:ln>
                    <a:noFill/>
                  </a:ln>
                  <a:solidFill>
                    <a:srgbClr val="014F70"/>
                  </a:solidFill>
                  <a:effectLst/>
                  <a:uLnTx/>
                  <a:uFillTx/>
                  <a:latin typeface="Avenir Next LT Pro"/>
                  <a:ea typeface="+mn-ea"/>
                  <a:cs typeface="+mn-cs"/>
                </a:rPr>
                <a:t>Public Company reported they reduced CO2 emissions by</a:t>
              </a:r>
            </a:p>
          </p:txBody>
        </p:sp>
      </p:grpSp>
      <p:sp>
        <p:nvSpPr>
          <p:cNvPr id="13" name="Rectangle 12">
            <a:extLst>
              <a:ext uri="{FF2B5EF4-FFF2-40B4-BE49-F238E27FC236}">
                <a16:creationId xmlns:a16="http://schemas.microsoft.com/office/drawing/2014/main" id="{C86E05C9-2BC0-4950-8919-2F49965FDDBB}"/>
              </a:ext>
            </a:extLst>
          </p:cNvPr>
          <p:cNvSpPr/>
          <p:nvPr/>
        </p:nvSpPr>
        <p:spPr>
          <a:xfrm>
            <a:off x="815565" y="5482680"/>
            <a:ext cx="10110017" cy="637901"/>
          </a:xfrm>
          <a:prstGeom prst="rect">
            <a:avLst/>
          </a:prstGeom>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Public Company </a:t>
            </a:r>
            <a:r>
              <a:rPr kumimoji="0" lang="en-US" sz="2000" b="1" i="0" u="none" strike="noStrike" kern="1200" cap="none" spc="0" normalizeH="0" baseline="0" noProof="0">
                <a:ln>
                  <a:noFill/>
                </a:ln>
                <a:solidFill>
                  <a:srgbClr val="3A3B3C"/>
                </a:solidFill>
                <a:effectLst/>
                <a:uLnTx/>
                <a:uFillTx/>
                <a:latin typeface="Avenir Next LT Pro"/>
                <a:ea typeface="+mn-ea"/>
                <a:cs typeface="+mn-cs"/>
              </a:rPr>
              <a:t>reduced</a:t>
            </a:r>
            <a:r>
              <a:rPr kumimoji="0" lang="en-US" sz="2000" b="0" i="0" u="none" strike="noStrike" kern="1200" cap="none" spc="0" normalizeH="0" baseline="0" noProof="0">
                <a:ln>
                  <a:noFill/>
                </a:ln>
                <a:solidFill>
                  <a:srgbClr val="3A3B3C"/>
                </a:solidFill>
                <a:effectLst/>
                <a:uLnTx/>
                <a:uFillTx/>
                <a:latin typeface="Avenir Next LT Pro"/>
                <a:ea typeface="+mn-ea"/>
                <a:cs typeface="+mn-cs"/>
              </a:rPr>
              <a:t> </a:t>
            </a:r>
            <a:r>
              <a:rPr kumimoji="0" lang="en-US" sz="2000" b="1" i="0" u="none" strike="noStrike" kern="1200" cap="none" spc="0" normalizeH="0" baseline="0" noProof="0">
                <a:ln>
                  <a:noFill/>
                </a:ln>
                <a:solidFill>
                  <a:srgbClr val="3A3B3C"/>
                </a:solidFill>
                <a:effectLst/>
                <a:uLnTx/>
                <a:uFillTx/>
                <a:latin typeface="Avenir Next LT Pro"/>
                <a:ea typeface="+mn-ea"/>
                <a:cs typeface="+mn-cs"/>
              </a:rPr>
              <a:t>CO2 emissions by 4.8% </a:t>
            </a:r>
            <a:r>
              <a:rPr kumimoji="0" lang="en-US" sz="2000" b="0" i="0" u="none" strike="noStrike" kern="1200" cap="none" spc="0" normalizeH="0" baseline="0" noProof="0">
                <a:ln>
                  <a:noFill/>
                </a:ln>
                <a:solidFill>
                  <a:srgbClr val="3A3B3C"/>
                </a:solidFill>
                <a:effectLst/>
                <a:uLnTx/>
                <a:uFillTx/>
                <a:latin typeface="Avenir Next LT Pro"/>
                <a:ea typeface="+mn-ea"/>
                <a:cs typeface="+mn-cs"/>
              </a:rPr>
              <a:t>between 2019-2021.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This is expected behavior when we ask a company to </a:t>
            </a:r>
            <a:r>
              <a:rPr kumimoji="0" lang="en-US" sz="2000" b="1" i="0" u="none" strike="noStrike" kern="1200" cap="none" spc="0" normalizeH="0" baseline="0" noProof="0">
                <a:ln>
                  <a:noFill/>
                </a:ln>
                <a:solidFill>
                  <a:srgbClr val="3A3B3C"/>
                </a:solidFill>
                <a:effectLst/>
                <a:uLnTx/>
                <a:uFillTx/>
                <a:latin typeface="Avenir Next LT Pro"/>
                <a:ea typeface="+mn-ea"/>
                <a:cs typeface="+mn-cs"/>
              </a:rPr>
              <a:t>lower sustainability metrics</a:t>
            </a:r>
          </a:p>
        </p:txBody>
      </p:sp>
      <p:grpSp>
        <p:nvGrpSpPr>
          <p:cNvPr id="7" name="Group 6">
            <a:extLst>
              <a:ext uri="{FF2B5EF4-FFF2-40B4-BE49-F238E27FC236}">
                <a16:creationId xmlns:a16="http://schemas.microsoft.com/office/drawing/2014/main" id="{344256F1-4BDA-B929-DBA1-1BE6E6E5DF76}"/>
              </a:ext>
            </a:extLst>
          </p:cNvPr>
          <p:cNvGrpSpPr/>
          <p:nvPr/>
        </p:nvGrpSpPr>
        <p:grpSpPr>
          <a:xfrm>
            <a:off x="88053" y="3429826"/>
            <a:ext cx="12103947" cy="1780142"/>
            <a:chOff x="88053" y="3429826"/>
            <a:chExt cx="12103947" cy="1780142"/>
          </a:xfrm>
        </p:grpSpPr>
        <p:sp>
          <p:nvSpPr>
            <p:cNvPr id="46" name="Rectangle 45">
              <a:extLst>
                <a:ext uri="{FF2B5EF4-FFF2-40B4-BE49-F238E27FC236}">
                  <a16:creationId xmlns:a16="http://schemas.microsoft.com/office/drawing/2014/main" id="{0FC4434A-EEDE-6CA8-4091-9BCF52175DC4}"/>
                </a:ext>
              </a:extLst>
            </p:cNvPr>
            <p:cNvSpPr/>
            <p:nvPr/>
          </p:nvSpPr>
          <p:spPr>
            <a:xfrm>
              <a:off x="88053" y="3429826"/>
              <a:ext cx="12103947" cy="1780142"/>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1" name="TextBox 40">
              <a:extLst>
                <a:ext uri="{FF2B5EF4-FFF2-40B4-BE49-F238E27FC236}">
                  <a16:creationId xmlns:a16="http://schemas.microsoft.com/office/drawing/2014/main" id="{CB5D70FF-7639-AFF1-BAD3-7E4E275A4E17}"/>
                </a:ext>
              </a:extLst>
            </p:cNvPr>
            <p:cNvSpPr txBox="1"/>
            <p:nvPr/>
          </p:nvSpPr>
          <p:spPr>
            <a:xfrm>
              <a:off x="2108200" y="4552922"/>
              <a:ext cx="1920240" cy="22860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B3C"/>
                  </a:solidFill>
                  <a:effectLst/>
                  <a:uLnTx/>
                  <a:uFillTx/>
                  <a:latin typeface="Avenir Next LT Pro"/>
                  <a:ea typeface="+mn-ea"/>
                  <a:cs typeface="+mn-cs"/>
                </a:rPr>
                <a:t>Divestments</a:t>
              </a:r>
            </a:p>
          </p:txBody>
        </p:sp>
        <p:sp>
          <p:nvSpPr>
            <p:cNvPr id="42" name="TextBox 41">
              <a:extLst>
                <a:ext uri="{FF2B5EF4-FFF2-40B4-BE49-F238E27FC236}">
                  <a16:creationId xmlns:a16="http://schemas.microsoft.com/office/drawing/2014/main" id="{C6654440-AB5C-90A3-F49C-3CDED9684427}"/>
                </a:ext>
              </a:extLst>
            </p:cNvPr>
            <p:cNvSpPr txBox="1"/>
            <p:nvPr/>
          </p:nvSpPr>
          <p:spPr>
            <a:xfrm>
              <a:off x="4564651" y="4558848"/>
              <a:ext cx="2611846" cy="22860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B3C"/>
                  </a:solidFill>
                  <a:effectLst/>
                  <a:uLnTx/>
                  <a:uFillTx/>
                  <a:latin typeface="Avenir Next LT Pro"/>
                  <a:ea typeface="+mn-ea"/>
                  <a:cs typeface="+mn-cs"/>
                </a:rPr>
                <a:t>Sustainable emission reductions</a:t>
              </a:r>
            </a:p>
          </p:txBody>
        </p:sp>
        <p:sp>
          <p:nvSpPr>
            <p:cNvPr id="43" name="TextBox 42">
              <a:extLst>
                <a:ext uri="{FF2B5EF4-FFF2-40B4-BE49-F238E27FC236}">
                  <a16:creationId xmlns:a16="http://schemas.microsoft.com/office/drawing/2014/main" id="{E3898F2F-9EAE-8175-19FA-B5282BF73461}"/>
                </a:ext>
              </a:extLst>
            </p:cNvPr>
            <p:cNvSpPr txBox="1"/>
            <p:nvPr/>
          </p:nvSpPr>
          <p:spPr>
            <a:xfrm>
              <a:off x="7544918" y="4565906"/>
              <a:ext cx="1920240" cy="228600"/>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A3B3C"/>
                  </a:solidFill>
                  <a:effectLst/>
                  <a:uLnTx/>
                  <a:uFillTx/>
                  <a:latin typeface="Avenir Next LT Pro"/>
                  <a:ea typeface="+mn-ea"/>
                  <a:cs typeface="+mn-cs"/>
                </a:rPr>
                <a:t>Other</a:t>
              </a:r>
            </a:p>
          </p:txBody>
        </p:sp>
        <p:sp>
          <p:nvSpPr>
            <p:cNvPr id="3" name="TextBox 2">
              <a:extLst>
                <a:ext uri="{FF2B5EF4-FFF2-40B4-BE49-F238E27FC236}">
                  <a16:creationId xmlns:a16="http://schemas.microsoft.com/office/drawing/2014/main" id="{BA01BEC6-16D9-F0EF-FA64-ACA89F470630}"/>
                </a:ext>
              </a:extLst>
            </p:cNvPr>
            <p:cNvSpPr txBox="1"/>
            <p:nvPr/>
          </p:nvSpPr>
          <p:spPr>
            <a:xfrm>
              <a:off x="2162338" y="3834649"/>
              <a:ext cx="1811963" cy="772996"/>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600"/>
                  </a:solidFill>
                  <a:effectLst/>
                  <a:uLnTx/>
                  <a:uFillTx/>
                  <a:latin typeface="Avenir Next LT Pro"/>
                  <a:ea typeface="Verdana" panose="020B0604030504040204" pitchFamily="34" charset="0"/>
                  <a:cs typeface="Calibri" panose="020F0502020204030204" pitchFamily="34" charset="0"/>
                </a:rPr>
                <a:t>77.4%</a:t>
              </a:r>
            </a:p>
          </p:txBody>
        </p:sp>
        <p:sp>
          <p:nvSpPr>
            <p:cNvPr id="6" name="TextBox 5">
              <a:extLst>
                <a:ext uri="{FF2B5EF4-FFF2-40B4-BE49-F238E27FC236}">
                  <a16:creationId xmlns:a16="http://schemas.microsoft.com/office/drawing/2014/main" id="{A969A0A2-6B58-CC3B-BC6F-B326B522747E}"/>
                </a:ext>
              </a:extLst>
            </p:cNvPr>
            <p:cNvSpPr txBox="1"/>
            <p:nvPr/>
          </p:nvSpPr>
          <p:spPr>
            <a:xfrm>
              <a:off x="4964593" y="3834649"/>
              <a:ext cx="1811963" cy="772996"/>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600"/>
                  </a:solidFill>
                  <a:effectLst/>
                  <a:uLnTx/>
                  <a:uFillTx/>
                  <a:latin typeface="Avenir Next LT Pro"/>
                  <a:ea typeface="Verdana" panose="020B0604030504040204" pitchFamily="34" charset="0"/>
                  <a:cs typeface="Calibri" panose="020F0502020204030204" pitchFamily="34" charset="0"/>
                </a:rPr>
                <a:t>13.6%</a:t>
              </a:r>
            </a:p>
          </p:txBody>
        </p:sp>
        <p:sp>
          <p:nvSpPr>
            <p:cNvPr id="15" name="TextBox 14">
              <a:extLst>
                <a:ext uri="{FF2B5EF4-FFF2-40B4-BE49-F238E27FC236}">
                  <a16:creationId xmlns:a16="http://schemas.microsoft.com/office/drawing/2014/main" id="{FE336944-F9E6-D7D1-80EA-570569C31AC3}"/>
                </a:ext>
              </a:extLst>
            </p:cNvPr>
            <p:cNvSpPr txBox="1"/>
            <p:nvPr/>
          </p:nvSpPr>
          <p:spPr>
            <a:xfrm>
              <a:off x="7604106" y="3834649"/>
              <a:ext cx="1811963" cy="772996"/>
            </a:xfrm>
            <a:prstGeom prst="rect">
              <a:avLst/>
            </a:prstGeom>
            <a:noFill/>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C6600"/>
                  </a:solidFill>
                  <a:effectLst/>
                  <a:uLnTx/>
                  <a:uFillTx/>
                  <a:latin typeface="Avenir Next LT Pro"/>
                  <a:ea typeface="Verdana" panose="020B0604030504040204" pitchFamily="34" charset="0"/>
                  <a:cs typeface="Calibri" panose="020F0502020204030204" pitchFamily="34" charset="0"/>
                </a:rPr>
                <a:t>9%</a:t>
              </a:r>
            </a:p>
          </p:txBody>
        </p:sp>
      </p:grpSp>
    </p:spTree>
    <p:extLst>
      <p:ext uri="{BB962C8B-B14F-4D97-AF65-F5344CB8AC3E}">
        <p14:creationId xmlns:p14="http://schemas.microsoft.com/office/powerpoint/2010/main" val="12281464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5326-1231-9D84-FB35-7BF9843FCB19}"/>
              </a:ext>
            </a:extLst>
          </p:cNvPr>
          <p:cNvSpPr>
            <a:spLocks noGrp="1"/>
          </p:cNvSpPr>
          <p:nvPr>
            <p:ph type="title"/>
          </p:nvPr>
        </p:nvSpPr>
        <p:spPr/>
        <p:txBody>
          <a:bodyPr/>
          <a:lstStyle/>
          <a:p>
            <a:r>
              <a:rPr lang="en-GB" dirty="0"/>
              <a:t>What was required for this to work</a:t>
            </a:r>
          </a:p>
        </p:txBody>
      </p:sp>
      <p:sp>
        <p:nvSpPr>
          <p:cNvPr id="3" name="Content Placeholder 2">
            <a:extLst>
              <a:ext uri="{FF2B5EF4-FFF2-40B4-BE49-F238E27FC236}">
                <a16:creationId xmlns:a16="http://schemas.microsoft.com/office/drawing/2014/main" id="{9588D87A-0BAB-976B-291C-69EBCC26AA60}"/>
              </a:ext>
            </a:extLst>
          </p:cNvPr>
          <p:cNvSpPr>
            <a:spLocks noGrp="1"/>
          </p:cNvSpPr>
          <p:nvPr>
            <p:ph idx="1"/>
          </p:nvPr>
        </p:nvSpPr>
        <p:spPr/>
        <p:txBody>
          <a:bodyPr/>
          <a:lstStyle/>
          <a:p>
            <a:r>
              <a:rPr lang="en-GB" dirty="0"/>
              <a:t>Companies need to see this as valuable</a:t>
            </a:r>
          </a:p>
          <a:p>
            <a:pPr lvl="1"/>
            <a:r>
              <a:rPr lang="en-GB" dirty="0"/>
              <a:t>Reputation</a:t>
            </a:r>
          </a:p>
          <a:p>
            <a:pPr lvl="1"/>
            <a:r>
              <a:rPr lang="en-GB" dirty="0"/>
              <a:t>Cutting cost for audits related to sustainability</a:t>
            </a:r>
          </a:p>
          <a:p>
            <a:r>
              <a:rPr lang="en-GB" dirty="0"/>
              <a:t>Comfortable with approach</a:t>
            </a:r>
          </a:p>
          <a:p>
            <a:pPr lvl="1"/>
            <a:r>
              <a:rPr lang="en-GB" dirty="0"/>
              <a:t>CEO, IT, Legal, Head of Finance </a:t>
            </a:r>
          </a:p>
          <a:p>
            <a:pPr lvl="2"/>
            <a:r>
              <a:rPr lang="en-GB" dirty="0"/>
              <a:t>Key - Logging data to company’s database</a:t>
            </a:r>
          </a:p>
          <a:p>
            <a:pPr lvl="1"/>
            <a:r>
              <a:rPr lang="en-GB" dirty="0"/>
              <a:t>Hash going to 3</a:t>
            </a:r>
            <a:r>
              <a:rPr lang="en-GB" baseline="30000" dirty="0"/>
              <a:t>rd</a:t>
            </a:r>
            <a:r>
              <a:rPr lang="en-GB" dirty="0"/>
              <a:t> party entity</a:t>
            </a:r>
          </a:p>
          <a:p>
            <a:pPr lvl="2"/>
            <a:r>
              <a:rPr lang="en-GB" dirty="0"/>
              <a:t>Even though hash behind encryption seen as in the wild</a:t>
            </a:r>
          </a:p>
          <a:p>
            <a:pPr lvl="2"/>
            <a:r>
              <a:rPr lang="en-GB" dirty="0"/>
              <a:t>Oxford only needs 5 years of data</a:t>
            </a:r>
          </a:p>
          <a:p>
            <a:pPr lvl="2"/>
            <a:r>
              <a:rPr lang="en-GB" dirty="0"/>
              <a:t>Customers need hash to be unbreakable for 100 years</a:t>
            </a:r>
          </a:p>
          <a:p>
            <a:endParaRPr lang="en-GB" dirty="0"/>
          </a:p>
        </p:txBody>
      </p:sp>
    </p:spTree>
    <p:extLst>
      <p:ext uri="{BB962C8B-B14F-4D97-AF65-F5344CB8AC3E}">
        <p14:creationId xmlns:p14="http://schemas.microsoft.com/office/powerpoint/2010/main" val="332006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E690D-9668-7611-7DE6-3A93509005DA}"/>
              </a:ext>
            </a:extLst>
          </p:cNvPr>
          <p:cNvSpPr>
            <a:spLocks noGrp="1"/>
          </p:cNvSpPr>
          <p:nvPr>
            <p:ph idx="1"/>
          </p:nvPr>
        </p:nvSpPr>
        <p:spPr/>
        <p:txBody>
          <a:bodyPr/>
          <a:lstStyle/>
          <a:p>
            <a:r>
              <a:rPr lang="en-US" dirty="0"/>
              <a:t>What is stored in company’s private database?</a:t>
            </a:r>
          </a:p>
          <a:p>
            <a:endParaRPr lang="en-US" sz="1800" dirty="0">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2/2/2024, sold 5, </a:t>
            </a:r>
            <a:r>
              <a:rPr lang="en-US" sz="1800" dirty="0" err="1">
                <a:effectLst/>
                <a:latin typeface="Calibri" panose="020F0502020204030204" pitchFamily="34" charset="0"/>
                <a:ea typeface="Times New Roman" panose="02020603050405020304" pitchFamily="18" charset="0"/>
              </a:rPr>
              <a:t>rubix</a:t>
            </a:r>
            <a:r>
              <a:rPr lang="en-US" sz="1800" dirty="0">
                <a:effectLst/>
                <a:latin typeface="Calibri" panose="020F0502020204030204" pitchFamily="34" charset="0"/>
                <a:ea typeface="Times New Roman" panose="02020603050405020304" pitchFamily="18" charset="0"/>
              </a:rPr>
              <a:t> cubes, to-</a:t>
            </a:r>
            <a:r>
              <a:rPr lang="en-US" sz="1800" b="1" u="sng" dirty="0">
                <a:effectLst/>
                <a:latin typeface="Calibri" panose="020F0502020204030204" pitchFamily="34" charset="0"/>
                <a:ea typeface="Times New Roman" panose="02020603050405020304" pitchFamily="18" charset="0"/>
              </a:rPr>
              <a:t>Paul</a:t>
            </a:r>
            <a:r>
              <a:rPr lang="en-US" sz="1800" dirty="0">
                <a:effectLst/>
                <a:latin typeface="Calibri" panose="020F0502020204030204" pitchFamily="34" charset="0"/>
                <a:ea typeface="Times New Roman" panose="02020603050405020304" pitchFamily="18" charset="0"/>
              </a:rPr>
              <a:t>, $23.23</a:t>
            </a:r>
            <a:endParaRPr lang="en-US" dirty="0"/>
          </a:p>
        </p:txBody>
      </p:sp>
      <p:sp>
        <p:nvSpPr>
          <p:cNvPr id="4" name="Slide Number Placeholder 3">
            <a:extLst>
              <a:ext uri="{FF2B5EF4-FFF2-40B4-BE49-F238E27FC236}">
                <a16:creationId xmlns:a16="http://schemas.microsoft.com/office/drawing/2014/main" id="{7ABE32AC-0C04-DD4D-2015-0A2415FFCF43}"/>
              </a:ext>
            </a:extLst>
          </p:cNvPr>
          <p:cNvSpPr>
            <a:spLocks noGrp="1"/>
          </p:cNvSpPr>
          <p:nvPr>
            <p:ph type="sldNum" sz="quarter" idx="12"/>
          </p:nvPr>
        </p:nvSpPr>
        <p:spPr/>
        <p:txBody>
          <a:bodyPr/>
          <a:lstStyle/>
          <a:p>
            <a:fld id="{0D76ED6D-61E4-47B1-B71F-B65993433194}" type="slidenum">
              <a:rPr lang="en-US" smtClean="0"/>
              <a:t>21</a:t>
            </a:fld>
            <a:endParaRPr lang="en-US"/>
          </a:p>
        </p:txBody>
      </p:sp>
      <p:sp>
        <p:nvSpPr>
          <p:cNvPr id="5" name="Content Placeholder 4">
            <a:extLst>
              <a:ext uri="{FF2B5EF4-FFF2-40B4-BE49-F238E27FC236}">
                <a16:creationId xmlns:a16="http://schemas.microsoft.com/office/drawing/2014/main" id="{B0C0E469-722C-23C4-18D2-574ABA5710C0}"/>
              </a:ext>
            </a:extLst>
          </p:cNvPr>
          <p:cNvSpPr>
            <a:spLocks noGrp="1"/>
          </p:cNvSpPr>
          <p:nvPr>
            <p:ph idx="14"/>
          </p:nvPr>
        </p:nvSpPr>
        <p:spPr/>
        <p:txBody>
          <a:bodyPr/>
          <a:lstStyle/>
          <a:p>
            <a:r>
              <a:rPr lang="en-US" dirty="0"/>
              <a:t>What is stored at central entity?</a:t>
            </a:r>
          </a:p>
          <a:p>
            <a:endParaRPr lang="en-US" dirty="0"/>
          </a:p>
          <a:p>
            <a:endParaRPr lang="en-US" dirty="0"/>
          </a:p>
          <a:p>
            <a:r>
              <a:rPr lang="en-US" b="0" i="0" dirty="0">
                <a:solidFill>
                  <a:srgbClr val="333333"/>
                </a:solidFill>
                <a:effectLst/>
                <a:latin typeface="Helvetica Neue"/>
              </a:rPr>
              <a:t>a0cf4bf35331da7411eff1254889fccd69c5c5646b8f2a52ece8532da42af96f7c448c9f7bdacc83e93e4f8fca93447f</a:t>
            </a:r>
            <a:endParaRPr lang="en-US" dirty="0"/>
          </a:p>
        </p:txBody>
      </p:sp>
      <p:sp>
        <p:nvSpPr>
          <p:cNvPr id="7" name="Title 6">
            <a:extLst>
              <a:ext uri="{FF2B5EF4-FFF2-40B4-BE49-F238E27FC236}">
                <a16:creationId xmlns:a16="http://schemas.microsoft.com/office/drawing/2014/main" id="{F19769E7-10E5-D64D-0A73-DB2AE65E9D76}"/>
              </a:ext>
            </a:extLst>
          </p:cNvPr>
          <p:cNvSpPr>
            <a:spLocks noGrp="1"/>
          </p:cNvSpPr>
          <p:nvPr>
            <p:ph type="title"/>
          </p:nvPr>
        </p:nvSpPr>
        <p:spPr/>
        <p:txBody>
          <a:bodyPr/>
          <a:lstStyle/>
          <a:p>
            <a:r>
              <a:rPr lang="en-US" dirty="0"/>
              <a:t>Understanding what is stored and where</a:t>
            </a:r>
          </a:p>
        </p:txBody>
      </p:sp>
    </p:spTree>
    <p:extLst>
      <p:ext uri="{BB962C8B-B14F-4D97-AF65-F5344CB8AC3E}">
        <p14:creationId xmlns:p14="http://schemas.microsoft.com/office/powerpoint/2010/main" val="12283516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E690D-9668-7611-7DE6-3A93509005DA}"/>
              </a:ext>
            </a:extLst>
          </p:cNvPr>
          <p:cNvSpPr>
            <a:spLocks noGrp="1"/>
          </p:cNvSpPr>
          <p:nvPr>
            <p:ph idx="1"/>
          </p:nvPr>
        </p:nvSpPr>
        <p:spPr/>
        <p:txBody>
          <a:bodyPr/>
          <a:lstStyle/>
          <a:p>
            <a:r>
              <a:rPr lang="en-US" dirty="0"/>
              <a:t>What could be stored in company’s private database?</a:t>
            </a:r>
          </a:p>
          <a:p>
            <a:endParaRPr lang="en-US" sz="1800" dirty="0">
              <a:latin typeface="Calibri" panose="020F0502020204030204" pitchFamily="34" charset="0"/>
              <a:ea typeface="Times New Roman" panose="02020603050405020304" pitchFamily="18" charset="0"/>
            </a:endParaRPr>
          </a:p>
          <a:p>
            <a:r>
              <a:rPr lang="en-US" sz="1800" dirty="0">
                <a:latin typeface="Calibri" panose="020F0502020204030204" pitchFamily="34" charset="0"/>
              </a:rPr>
              <a:t>2/2/2024, sold 1, </a:t>
            </a:r>
            <a:r>
              <a:rPr lang="en-US" sz="1800" dirty="0" err="1">
                <a:latin typeface="Calibri" panose="020F0502020204030204" pitchFamily="34" charset="0"/>
              </a:rPr>
              <a:t>rubix</a:t>
            </a:r>
            <a:r>
              <a:rPr lang="en-US" sz="1800" dirty="0">
                <a:latin typeface="Calibri" panose="020F0502020204030204" pitchFamily="34" charset="0"/>
              </a:rPr>
              <a:t> cubes, to-Paul, $10.00</a:t>
            </a:r>
          </a:p>
          <a:p>
            <a:r>
              <a:rPr lang="en-US" sz="1800" dirty="0">
                <a:latin typeface="Calibri" panose="020F0502020204030204" pitchFamily="34" charset="0"/>
              </a:rPr>
              <a:t>2/2/2024, sold 2, </a:t>
            </a:r>
            <a:r>
              <a:rPr lang="en-US" sz="1800" dirty="0" err="1">
                <a:latin typeface="Calibri" panose="020F0502020204030204" pitchFamily="34" charset="0"/>
              </a:rPr>
              <a:t>rubix</a:t>
            </a:r>
            <a:r>
              <a:rPr lang="en-US" sz="1800" dirty="0">
                <a:latin typeface="Calibri" panose="020F0502020204030204" pitchFamily="34" charset="0"/>
              </a:rPr>
              <a:t> cubes, to-Paul, $15.00</a:t>
            </a:r>
          </a:p>
          <a:p>
            <a:r>
              <a:rPr lang="en-US" sz="1800" dirty="0">
                <a:latin typeface="Calibri" panose="020F0502020204030204" pitchFamily="34" charset="0"/>
              </a:rPr>
              <a:t>2/2/2024, sold 3, </a:t>
            </a:r>
            <a:r>
              <a:rPr lang="en-US" sz="1800" dirty="0" err="1">
                <a:latin typeface="Calibri" panose="020F0502020204030204" pitchFamily="34" charset="0"/>
              </a:rPr>
              <a:t>rubix</a:t>
            </a:r>
            <a:r>
              <a:rPr lang="en-US" sz="1800" dirty="0">
                <a:latin typeface="Calibri" panose="020F0502020204030204" pitchFamily="34" charset="0"/>
              </a:rPr>
              <a:t> cubes, to-Paul, $20.00</a:t>
            </a:r>
          </a:p>
          <a:p>
            <a:r>
              <a:rPr lang="en-US" sz="1800" dirty="0">
                <a:latin typeface="Calibri" panose="020F0502020204030204" pitchFamily="34" charset="0"/>
              </a:rPr>
              <a:t>2/2/2024, sold 4, </a:t>
            </a:r>
            <a:r>
              <a:rPr lang="en-US" sz="1800" dirty="0" err="1">
                <a:latin typeface="Calibri" panose="020F0502020204030204" pitchFamily="34" charset="0"/>
              </a:rPr>
              <a:t>rubix</a:t>
            </a:r>
            <a:r>
              <a:rPr lang="en-US" sz="1800" dirty="0">
                <a:latin typeface="Calibri" panose="020F0502020204030204" pitchFamily="34" charset="0"/>
              </a:rPr>
              <a:t> cubes, to-Paul, $22.12</a:t>
            </a:r>
          </a:p>
          <a:p>
            <a:r>
              <a:rPr lang="en-US" sz="1800" dirty="0">
                <a:latin typeface="Calibri" panose="020F0502020204030204" pitchFamily="34" charset="0"/>
              </a:rPr>
              <a:t>2/2/2024, sold 5, </a:t>
            </a:r>
            <a:r>
              <a:rPr lang="en-US" sz="1800" dirty="0" err="1">
                <a:latin typeface="Calibri" panose="020F0502020204030204" pitchFamily="34" charset="0"/>
              </a:rPr>
              <a:t>rubix</a:t>
            </a:r>
            <a:r>
              <a:rPr lang="en-US" sz="1800" dirty="0">
                <a:latin typeface="Calibri" panose="020F0502020204030204" pitchFamily="34" charset="0"/>
              </a:rPr>
              <a:t> cubes, to-Paul, $23.23</a:t>
            </a:r>
          </a:p>
          <a:p>
            <a:endParaRPr lang="en-US" dirty="0"/>
          </a:p>
          <a:p>
            <a:endParaRPr lang="en-US" dirty="0"/>
          </a:p>
        </p:txBody>
      </p:sp>
      <p:sp>
        <p:nvSpPr>
          <p:cNvPr id="4" name="Slide Number Placeholder 3">
            <a:extLst>
              <a:ext uri="{FF2B5EF4-FFF2-40B4-BE49-F238E27FC236}">
                <a16:creationId xmlns:a16="http://schemas.microsoft.com/office/drawing/2014/main" id="{7ABE32AC-0C04-DD4D-2015-0A2415FFCF43}"/>
              </a:ext>
            </a:extLst>
          </p:cNvPr>
          <p:cNvSpPr>
            <a:spLocks noGrp="1"/>
          </p:cNvSpPr>
          <p:nvPr>
            <p:ph type="sldNum" sz="quarter" idx="12"/>
          </p:nvPr>
        </p:nvSpPr>
        <p:spPr/>
        <p:txBody>
          <a:bodyPr/>
          <a:lstStyle/>
          <a:p>
            <a:fld id="{0D76ED6D-61E4-47B1-B71F-B65993433194}" type="slidenum">
              <a:rPr lang="en-US" smtClean="0"/>
              <a:t>22</a:t>
            </a:fld>
            <a:endParaRPr lang="en-US"/>
          </a:p>
        </p:txBody>
      </p:sp>
      <p:sp>
        <p:nvSpPr>
          <p:cNvPr id="5" name="Content Placeholder 4">
            <a:extLst>
              <a:ext uri="{FF2B5EF4-FFF2-40B4-BE49-F238E27FC236}">
                <a16:creationId xmlns:a16="http://schemas.microsoft.com/office/drawing/2014/main" id="{B0C0E469-722C-23C4-18D2-574ABA5710C0}"/>
              </a:ext>
            </a:extLst>
          </p:cNvPr>
          <p:cNvSpPr>
            <a:spLocks noGrp="1"/>
          </p:cNvSpPr>
          <p:nvPr>
            <p:ph idx="14"/>
          </p:nvPr>
        </p:nvSpPr>
        <p:spPr/>
        <p:txBody>
          <a:bodyPr/>
          <a:lstStyle/>
          <a:p>
            <a:r>
              <a:rPr lang="en-US" dirty="0"/>
              <a:t>If you have the hash, run possibilities through the hash function until you get a match. </a:t>
            </a:r>
          </a:p>
          <a:p>
            <a:endParaRPr lang="en-US" dirty="0"/>
          </a:p>
          <a:p>
            <a:r>
              <a:rPr lang="en-US" b="0" i="0" dirty="0">
                <a:solidFill>
                  <a:srgbClr val="333333"/>
                </a:solidFill>
                <a:effectLst/>
                <a:latin typeface="Helvetica Neue"/>
              </a:rPr>
              <a:t>a0cf4bf35331da7411eff1254889fccd69c5c5646b8f2a52ece8532da42af96f7c448c9f7bdacc83e93e4f8fca93447f</a:t>
            </a:r>
            <a:endParaRPr lang="en-US" dirty="0"/>
          </a:p>
        </p:txBody>
      </p:sp>
      <p:sp>
        <p:nvSpPr>
          <p:cNvPr id="6" name="Subtitle 5">
            <a:extLst>
              <a:ext uri="{FF2B5EF4-FFF2-40B4-BE49-F238E27FC236}">
                <a16:creationId xmlns:a16="http://schemas.microsoft.com/office/drawing/2014/main" id="{C39E4B2B-507D-172E-A157-750DDD69E753}"/>
              </a:ext>
            </a:extLst>
          </p:cNvPr>
          <p:cNvSpPr>
            <a:spLocks noGrp="1"/>
          </p:cNvSpPr>
          <p:nvPr>
            <p:ph type="subTitle" idx="15"/>
          </p:nvPr>
        </p:nvSpPr>
        <p:spPr>
          <a:xfrm>
            <a:off x="685798" y="1213467"/>
            <a:ext cx="10820399" cy="472664"/>
          </a:xfrm>
        </p:spPr>
        <p:txBody>
          <a:bodyPr/>
          <a:lstStyle/>
          <a:p>
            <a:r>
              <a:rPr lang="en-US" dirty="0"/>
              <a:t>How would a hostile actor use a hash to steal data from a company?</a:t>
            </a:r>
          </a:p>
          <a:p>
            <a:endParaRPr lang="en-US" b="1" dirty="0"/>
          </a:p>
        </p:txBody>
      </p:sp>
      <p:sp>
        <p:nvSpPr>
          <p:cNvPr id="7" name="Title 6">
            <a:extLst>
              <a:ext uri="{FF2B5EF4-FFF2-40B4-BE49-F238E27FC236}">
                <a16:creationId xmlns:a16="http://schemas.microsoft.com/office/drawing/2014/main" id="{F19769E7-10E5-D64D-0A73-DB2AE65E9D76}"/>
              </a:ext>
            </a:extLst>
          </p:cNvPr>
          <p:cNvSpPr>
            <a:spLocks noGrp="1"/>
          </p:cNvSpPr>
          <p:nvPr>
            <p:ph type="title"/>
          </p:nvPr>
        </p:nvSpPr>
        <p:spPr>
          <a:xfrm>
            <a:off x="666750" y="124236"/>
            <a:ext cx="10515600" cy="1325563"/>
          </a:xfrm>
        </p:spPr>
        <p:txBody>
          <a:bodyPr/>
          <a:lstStyle/>
          <a:p>
            <a:r>
              <a:rPr lang="en-US" dirty="0"/>
              <a:t>Security Risk</a:t>
            </a:r>
          </a:p>
        </p:txBody>
      </p:sp>
      <p:sp>
        <p:nvSpPr>
          <p:cNvPr id="10" name="Arrow: Right 9">
            <a:extLst>
              <a:ext uri="{FF2B5EF4-FFF2-40B4-BE49-F238E27FC236}">
                <a16:creationId xmlns:a16="http://schemas.microsoft.com/office/drawing/2014/main" id="{5B6A92EE-1A2C-2E5D-1D72-0E51F635EC51}"/>
              </a:ext>
            </a:extLst>
          </p:cNvPr>
          <p:cNvSpPr/>
          <p:nvPr/>
        </p:nvSpPr>
        <p:spPr>
          <a:xfrm rot="20043060">
            <a:off x="4922259" y="4063042"/>
            <a:ext cx="1337095" cy="345056"/>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match</a:t>
            </a:r>
          </a:p>
        </p:txBody>
      </p:sp>
    </p:spTree>
    <p:extLst>
      <p:ext uri="{BB962C8B-B14F-4D97-AF65-F5344CB8AC3E}">
        <p14:creationId xmlns:p14="http://schemas.microsoft.com/office/powerpoint/2010/main" val="35527247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E690D-9668-7611-7DE6-3A93509005DA}"/>
              </a:ext>
            </a:extLst>
          </p:cNvPr>
          <p:cNvSpPr>
            <a:spLocks noGrp="1"/>
          </p:cNvSpPr>
          <p:nvPr>
            <p:ph idx="1"/>
          </p:nvPr>
        </p:nvSpPr>
        <p:spPr/>
        <p:txBody>
          <a:bodyPr/>
          <a:lstStyle/>
          <a:p>
            <a:r>
              <a:rPr lang="en-US" dirty="0"/>
              <a:t>What is stored in company’s private database?</a:t>
            </a:r>
          </a:p>
          <a:p>
            <a:endParaRPr lang="en-US" sz="1800" dirty="0">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2/2/2024, sold 5, </a:t>
            </a:r>
            <a:r>
              <a:rPr lang="en-US" sz="1800" dirty="0" err="1">
                <a:effectLst/>
                <a:latin typeface="Calibri" panose="020F0502020204030204" pitchFamily="34" charset="0"/>
                <a:ea typeface="Times New Roman" panose="02020603050405020304" pitchFamily="18" charset="0"/>
              </a:rPr>
              <a:t>rubix</a:t>
            </a:r>
            <a:r>
              <a:rPr lang="en-US" sz="1800" dirty="0">
                <a:effectLst/>
                <a:latin typeface="Calibri" panose="020F0502020204030204" pitchFamily="34" charset="0"/>
                <a:ea typeface="Times New Roman" panose="02020603050405020304" pitchFamily="18" charset="0"/>
              </a:rPr>
              <a:t> cubes, to-</a:t>
            </a:r>
            <a:r>
              <a:rPr lang="en-US" sz="1800" b="1" u="sng" dirty="0">
                <a:effectLst/>
                <a:latin typeface="Calibri" panose="020F0502020204030204" pitchFamily="34" charset="0"/>
                <a:ea typeface="Times New Roman" panose="02020603050405020304" pitchFamily="18" charset="0"/>
              </a:rPr>
              <a:t>Paul</a:t>
            </a:r>
            <a:r>
              <a:rPr lang="en-US" sz="1800" dirty="0">
                <a:effectLst/>
                <a:latin typeface="Calibri" panose="020F0502020204030204" pitchFamily="34" charset="0"/>
                <a:ea typeface="Times New Roman" panose="02020603050405020304" pitchFamily="18" charset="0"/>
              </a:rPr>
              <a:t>, $23.23 salt=</a:t>
            </a:r>
            <a:r>
              <a:rPr lang="en-US" sz="1800" b="1" u="sng" dirty="0">
                <a:effectLst/>
                <a:latin typeface="Calibri" panose="020F0502020204030204" pitchFamily="34" charset="0"/>
                <a:ea typeface="Times New Roman" panose="02020603050405020304" pitchFamily="18" charset="0"/>
              </a:rPr>
              <a:t>324kdsfj23lsdfjs3</a:t>
            </a:r>
            <a:endParaRPr lang="en-US" dirty="0"/>
          </a:p>
        </p:txBody>
      </p:sp>
      <p:sp>
        <p:nvSpPr>
          <p:cNvPr id="4" name="Slide Number Placeholder 3">
            <a:extLst>
              <a:ext uri="{FF2B5EF4-FFF2-40B4-BE49-F238E27FC236}">
                <a16:creationId xmlns:a16="http://schemas.microsoft.com/office/drawing/2014/main" id="{7ABE32AC-0C04-DD4D-2015-0A2415FFCF43}"/>
              </a:ext>
            </a:extLst>
          </p:cNvPr>
          <p:cNvSpPr>
            <a:spLocks noGrp="1"/>
          </p:cNvSpPr>
          <p:nvPr>
            <p:ph type="sldNum" sz="quarter" idx="12"/>
          </p:nvPr>
        </p:nvSpPr>
        <p:spPr/>
        <p:txBody>
          <a:bodyPr/>
          <a:lstStyle/>
          <a:p>
            <a:fld id="{0D76ED6D-61E4-47B1-B71F-B65993433194}" type="slidenum">
              <a:rPr lang="en-US" smtClean="0"/>
              <a:t>23</a:t>
            </a:fld>
            <a:endParaRPr lang="en-US"/>
          </a:p>
        </p:txBody>
      </p:sp>
      <p:sp>
        <p:nvSpPr>
          <p:cNvPr id="5" name="Content Placeholder 4">
            <a:extLst>
              <a:ext uri="{FF2B5EF4-FFF2-40B4-BE49-F238E27FC236}">
                <a16:creationId xmlns:a16="http://schemas.microsoft.com/office/drawing/2014/main" id="{B0C0E469-722C-23C4-18D2-574ABA5710C0}"/>
              </a:ext>
            </a:extLst>
          </p:cNvPr>
          <p:cNvSpPr>
            <a:spLocks noGrp="1"/>
          </p:cNvSpPr>
          <p:nvPr>
            <p:ph idx="14"/>
          </p:nvPr>
        </p:nvSpPr>
        <p:spPr/>
        <p:txBody>
          <a:bodyPr/>
          <a:lstStyle/>
          <a:p>
            <a:r>
              <a:rPr lang="en-US" dirty="0"/>
              <a:t>What is stored at central entity?</a:t>
            </a:r>
          </a:p>
          <a:p>
            <a:endParaRPr lang="en-US" dirty="0"/>
          </a:p>
          <a:p>
            <a:endParaRPr lang="en-US" dirty="0"/>
          </a:p>
          <a:p>
            <a:r>
              <a:rPr lang="en-US" b="0" i="0" dirty="0">
                <a:solidFill>
                  <a:srgbClr val="333333"/>
                </a:solidFill>
                <a:effectLst/>
                <a:latin typeface="Helvetica Neue"/>
              </a:rPr>
              <a:t>1072bdfdaf308e5707ffefcf62167a713501cd2ae67cdc57a60d33ab8fc2c9acc7ae39583334cc533aa56ec8c51e557a</a:t>
            </a:r>
            <a:endParaRPr lang="en-US" dirty="0"/>
          </a:p>
        </p:txBody>
      </p:sp>
      <p:sp>
        <p:nvSpPr>
          <p:cNvPr id="7" name="Title 6">
            <a:extLst>
              <a:ext uri="{FF2B5EF4-FFF2-40B4-BE49-F238E27FC236}">
                <a16:creationId xmlns:a16="http://schemas.microsoft.com/office/drawing/2014/main" id="{F19769E7-10E5-D64D-0A73-DB2AE65E9D76}"/>
              </a:ext>
            </a:extLst>
          </p:cNvPr>
          <p:cNvSpPr>
            <a:spLocks noGrp="1"/>
          </p:cNvSpPr>
          <p:nvPr>
            <p:ph type="title"/>
          </p:nvPr>
        </p:nvSpPr>
        <p:spPr/>
        <p:txBody>
          <a:bodyPr/>
          <a:lstStyle/>
          <a:p>
            <a:r>
              <a:rPr lang="en-US" dirty="0"/>
              <a:t>Combating Attack</a:t>
            </a:r>
          </a:p>
        </p:txBody>
      </p:sp>
      <p:cxnSp>
        <p:nvCxnSpPr>
          <p:cNvPr id="9" name="Straight Arrow Connector 8">
            <a:extLst>
              <a:ext uri="{FF2B5EF4-FFF2-40B4-BE49-F238E27FC236}">
                <a16:creationId xmlns:a16="http://schemas.microsoft.com/office/drawing/2014/main" id="{D896CF46-D948-A33C-9770-5C2AF2A8FDE3}"/>
              </a:ext>
            </a:extLst>
          </p:cNvPr>
          <p:cNvCxnSpPr>
            <a:cxnSpLocks/>
          </p:cNvCxnSpPr>
          <p:nvPr/>
        </p:nvCxnSpPr>
        <p:spPr>
          <a:xfrm flipH="1" flipV="1">
            <a:off x="2631057" y="3571336"/>
            <a:ext cx="1345720" cy="13888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06045B-711B-8653-D959-65F8E1E6E81D}"/>
              </a:ext>
            </a:extLst>
          </p:cNvPr>
          <p:cNvSpPr txBox="1"/>
          <p:nvPr/>
        </p:nvSpPr>
        <p:spPr>
          <a:xfrm>
            <a:off x="3915493" y="4960189"/>
            <a:ext cx="1035170" cy="370936"/>
          </a:xfrm>
          <a:prstGeom prst="rect">
            <a:avLst/>
          </a:prstGeom>
        </p:spPr>
        <p:txBody>
          <a:bodyPr vert="horz" wrap="square" lIns="0" tIns="0" rIns="0" bIns="0" rtlCol="0">
            <a:noAutofit/>
          </a:bodyPr>
          <a:lstStyle/>
          <a:p>
            <a:pPr algn="l"/>
            <a:r>
              <a:rPr lang="en-US" sz="1600" dirty="0"/>
              <a:t>salt</a:t>
            </a:r>
          </a:p>
        </p:txBody>
      </p:sp>
    </p:spTree>
    <p:extLst>
      <p:ext uri="{BB962C8B-B14F-4D97-AF65-F5344CB8AC3E}">
        <p14:creationId xmlns:p14="http://schemas.microsoft.com/office/powerpoint/2010/main" val="27240698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BE690D-9668-7611-7DE6-3A93509005DA}"/>
              </a:ext>
            </a:extLst>
          </p:cNvPr>
          <p:cNvSpPr>
            <a:spLocks noGrp="1"/>
          </p:cNvSpPr>
          <p:nvPr>
            <p:ph idx="1"/>
          </p:nvPr>
        </p:nvSpPr>
        <p:spPr/>
        <p:txBody>
          <a:bodyPr>
            <a:normAutofit lnSpcReduction="10000"/>
          </a:bodyPr>
          <a:lstStyle/>
          <a:p>
            <a:r>
              <a:rPr lang="en-US" dirty="0"/>
              <a:t>What could be in company’s private database with salt added?</a:t>
            </a:r>
          </a:p>
          <a:p>
            <a:endParaRPr lang="en-US" sz="1800" dirty="0">
              <a:latin typeface="Calibri" panose="020F0502020204030204" pitchFamily="34" charset="0"/>
              <a:ea typeface="Times New Roman" panose="02020603050405020304" pitchFamily="18" charset="0"/>
            </a:endParaRPr>
          </a:p>
          <a:p>
            <a:r>
              <a:rPr lang="en-US" sz="1800" dirty="0">
                <a:latin typeface="Calibri" panose="020F0502020204030204" pitchFamily="34" charset="0"/>
              </a:rPr>
              <a:t>2/2/2024, sold 1, </a:t>
            </a:r>
            <a:r>
              <a:rPr lang="en-US" sz="1800" dirty="0" err="1">
                <a:latin typeface="Calibri" panose="020F0502020204030204" pitchFamily="34" charset="0"/>
              </a:rPr>
              <a:t>rubix</a:t>
            </a:r>
            <a:r>
              <a:rPr lang="en-US" sz="1800" dirty="0">
                <a:latin typeface="Calibri" panose="020F0502020204030204" pitchFamily="34" charset="0"/>
              </a:rPr>
              <a:t> cubes, to-Paul, $10.00 </a:t>
            </a:r>
            <a:r>
              <a:rPr lang="en-US" sz="1800" dirty="0">
                <a:effectLst/>
                <a:latin typeface="Calibri" panose="020F0502020204030204" pitchFamily="34" charset="0"/>
                <a:ea typeface="Times New Roman" panose="02020603050405020304" pitchFamily="18" charset="0"/>
              </a:rPr>
              <a:t>salt=</a:t>
            </a:r>
            <a:r>
              <a:rPr lang="en-US" sz="1800" b="1" u="sng" dirty="0">
                <a:effectLst/>
                <a:latin typeface="Calibri" panose="020F0502020204030204" pitchFamily="34" charset="0"/>
                <a:ea typeface="Times New Roman" panose="02020603050405020304" pitchFamily="18" charset="0"/>
              </a:rPr>
              <a:t>1</a:t>
            </a:r>
          </a:p>
          <a:p>
            <a:r>
              <a:rPr lang="en-US" sz="1800" dirty="0">
                <a:latin typeface="Calibri" panose="020F0502020204030204" pitchFamily="34" charset="0"/>
              </a:rPr>
              <a:t>2/2/2024, sold 1, </a:t>
            </a:r>
            <a:r>
              <a:rPr lang="en-US" sz="1800" dirty="0" err="1">
                <a:latin typeface="Calibri" panose="020F0502020204030204" pitchFamily="34" charset="0"/>
              </a:rPr>
              <a:t>rubix</a:t>
            </a:r>
            <a:r>
              <a:rPr lang="en-US" sz="1800" dirty="0">
                <a:latin typeface="Calibri" panose="020F0502020204030204" pitchFamily="34" charset="0"/>
              </a:rPr>
              <a:t> cubes, to-Paul, $10.00 </a:t>
            </a:r>
            <a:r>
              <a:rPr lang="en-US" sz="1800" dirty="0">
                <a:effectLst/>
                <a:latin typeface="Calibri" panose="020F0502020204030204" pitchFamily="34" charset="0"/>
                <a:ea typeface="Times New Roman" panose="02020603050405020304" pitchFamily="18" charset="0"/>
              </a:rPr>
              <a:t>salt=</a:t>
            </a:r>
            <a:r>
              <a:rPr lang="en-US" sz="1800" b="1" u="sng" dirty="0">
                <a:latin typeface="Calibri" panose="020F0502020204030204" pitchFamily="34" charset="0"/>
                <a:ea typeface="Times New Roman" panose="02020603050405020304" pitchFamily="18" charset="0"/>
              </a:rPr>
              <a:t>2</a:t>
            </a:r>
          </a:p>
          <a:p>
            <a:r>
              <a:rPr lang="en-US" sz="1800" dirty="0">
                <a:latin typeface="Calibri" panose="020F0502020204030204" pitchFamily="34" charset="0"/>
              </a:rPr>
              <a:t>2/2/2024, sold 1, </a:t>
            </a:r>
            <a:r>
              <a:rPr lang="en-US" sz="1800" dirty="0" err="1">
                <a:latin typeface="Calibri" panose="020F0502020204030204" pitchFamily="34" charset="0"/>
              </a:rPr>
              <a:t>rubix</a:t>
            </a:r>
            <a:r>
              <a:rPr lang="en-US" sz="1800" dirty="0">
                <a:latin typeface="Calibri" panose="020F0502020204030204" pitchFamily="34" charset="0"/>
              </a:rPr>
              <a:t> cubes, to-Paul, $10.00 </a:t>
            </a:r>
            <a:r>
              <a:rPr lang="en-US" sz="1800" dirty="0">
                <a:effectLst/>
                <a:latin typeface="Calibri" panose="020F0502020204030204" pitchFamily="34" charset="0"/>
                <a:ea typeface="Times New Roman" panose="02020603050405020304" pitchFamily="18" charset="0"/>
              </a:rPr>
              <a:t>salt=</a:t>
            </a:r>
            <a:r>
              <a:rPr lang="en-US" sz="1800" b="1" u="sng" dirty="0">
                <a:latin typeface="Calibri" panose="020F0502020204030204" pitchFamily="34" charset="0"/>
                <a:ea typeface="Times New Roman" panose="02020603050405020304" pitchFamily="18" charset="0"/>
              </a:rPr>
              <a:t>3</a:t>
            </a:r>
          </a:p>
          <a:p>
            <a:r>
              <a:rPr lang="en-US" sz="1800" b="1" u="sng" dirty="0" err="1">
                <a:effectLst/>
                <a:latin typeface="Calibri" panose="020F0502020204030204" pitchFamily="34" charset="0"/>
                <a:ea typeface="Times New Roman" panose="02020603050405020304" pitchFamily="18" charset="0"/>
              </a:rPr>
              <a:t>Etc</a:t>
            </a:r>
            <a:r>
              <a:rPr lang="en-US" sz="1800" b="1" u="sng" dirty="0">
                <a:effectLst/>
                <a:latin typeface="Calibri" panose="020F0502020204030204" pitchFamily="34" charset="0"/>
                <a:ea typeface="Times New Roman" panose="02020603050405020304" pitchFamily="18" charset="0"/>
              </a:rPr>
              <a:t>….</a:t>
            </a:r>
          </a:p>
          <a:p>
            <a:endParaRPr lang="en-US" sz="1800" b="1" u="sng" dirty="0">
              <a:effectLst/>
              <a:latin typeface="Calibri" panose="020F0502020204030204" pitchFamily="34" charset="0"/>
              <a:ea typeface="Times New Roman" panose="02020603050405020304" pitchFamily="18" charset="0"/>
            </a:endParaRPr>
          </a:p>
          <a:p>
            <a:endParaRPr lang="en-US" sz="1800" b="1" u="sng" dirty="0">
              <a:effectLst/>
              <a:latin typeface="Calibri" panose="020F0502020204030204" pitchFamily="34" charset="0"/>
              <a:ea typeface="Times New Roman" panose="02020603050405020304" pitchFamily="18" charset="0"/>
            </a:endParaRPr>
          </a:p>
          <a:p>
            <a:endParaRPr lang="en-US" sz="1800" dirty="0">
              <a:latin typeface="Calibri" panose="020F050202020403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7ABE32AC-0C04-DD4D-2015-0A2415FFCF43}"/>
              </a:ext>
            </a:extLst>
          </p:cNvPr>
          <p:cNvSpPr>
            <a:spLocks noGrp="1"/>
          </p:cNvSpPr>
          <p:nvPr>
            <p:ph type="sldNum" sz="quarter" idx="12"/>
          </p:nvPr>
        </p:nvSpPr>
        <p:spPr/>
        <p:txBody>
          <a:bodyPr/>
          <a:lstStyle/>
          <a:p>
            <a:fld id="{0D76ED6D-61E4-47B1-B71F-B65993433194}" type="slidenum">
              <a:rPr lang="en-US" smtClean="0"/>
              <a:t>24</a:t>
            </a:fld>
            <a:endParaRPr lang="en-US"/>
          </a:p>
        </p:txBody>
      </p:sp>
      <p:sp>
        <p:nvSpPr>
          <p:cNvPr id="5" name="Content Placeholder 4">
            <a:extLst>
              <a:ext uri="{FF2B5EF4-FFF2-40B4-BE49-F238E27FC236}">
                <a16:creationId xmlns:a16="http://schemas.microsoft.com/office/drawing/2014/main" id="{B0C0E469-722C-23C4-18D2-574ABA5710C0}"/>
              </a:ext>
            </a:extLst>
          </p:cNvPr>
          <p:cNvSpPr>
            <a:spLocks noGrp="1"/>
          </p:cNvSpPr>
          <p:nvPr>
            <p:ph idx="14"/>
          </p:nvPr>
        </p:nvSpPr>
        <p:spPr/>
        <p:txBody>
          <a:bodyPr/>
          <a:lstStyle/>
          <a:p>
            <a:r>
              <a:rPr lang="en-US" dirty="0"/>
              <a:t>No current way for an attacker to solve for this.</a:t>
            </a:r>
          </a:p>
        </p:txBody>
      </p:sp>
      <p:sp>
        <p:nvSpPr>
          <p:cNvPr id="7" name="Title 6">
            <a:extLst>
              <a:ext uri="{FF2B5EF4-FFF2-40B4-BE49-F238E27FC236}">
                <a16:creationId xmlns:a16="http://schemas.microsoft.com/office/drawing/2014/main" id="{F19769E7-10E5-D64D-0A73-DB2AE65E9D76}"/>
              </a:ext>
            </a:extLst>
          </p:cNvPr>
          <p:cNvSpPr>
            <a:spLocks noGrp="1"/>
          </p:cNvSpPr>
          <p:nvPr>
            <p:ph type="title"/>
          </p:nvPr>
        </p:nvSpPr>
        <p:spPr/>
        <p:txBody>
          <a:bodyPr/>
          <a:lstStyle/>
          <a:p>
            <a:r>
              <a:rPr lang="en-US" dirty="0"/>
              <a:t>Why Data Needs to be Salted</a:t>
            </a:r>
          </a:p>
        </p:txBody>
      </p:sp>
    </p:spTree>
    <p:extLst>
      <p:ext uri="{BB962C8B-B14F-4D97-AF65-F5344CB8AC3E}">
        <p14:creationId xmlns:p14="http://schemas.microsoft.com/office/powerpoint/2010/main" val="39596359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646A6-9ADC-174C-1E27-BA33E51B97B5}"/>
              </a:ext>
            </a:extLst>
          </p:cNvPr>
          <p:cNvSpPr>
            <a:spLocks noGrp="1"/>
          </p:cNvSpPr>
          <p:nvPr>
            <p:ph idx="1"/>
          </p:nvPr>
        </p:nvSpPr>
        <p:spPr/>
        <p:txBody>
          <a:bodyPr/>
          <a:lstStyle/>
          <a:p>
            <a:pPr>
              <a:buNone/>
            </a:pPr>
            <a:r>
              <a:rPr lang="en-US" dirty="0">
                <a:solidFill>
                  <a:srgbClr val="333333"/>
                </a:solidFill>
                <a:latin typeface="Helvetica Neue"/>
              </a:rPr>
              <a:t>If </a:t>
            </a:r>
          </a:p>
          <a:p>
            <a:pPr>
              <a:buNone/>
            </a:pPr>
            <a:endParaRPr lang="en-US" dirty="0">
              <a:solidFill>
                <a:srgbClr val="333333"/>
              </a:solidFill>
              <a:latin typeface="Helvetica Neue"/>
            </a:endParaRPr>
          </a:p>
          <a:p>
            <a:pPr>
              <a:buNone/>
            </a:pPr>
            <a:r>
              <a:rPr lang="en-US" dirty="0">
                <a:solidFill>
                  <a:srgbClr val="333333"/>
                </a:solidFill>
                <a:latin typeface="Helvetica Neue"/>
              </a:rPr>
              <a:t>Salted Input + Hash Function = Output</a:t>
            </a:r>
          </a:p>
          <a:p>
            <a:pPr>
              <a:buNone/>
            </a:pPr>
            <a:endParaRPr lang="en-US" dirty="0">
              <a:solidFill>
                <a:srgbClr val="333333"/>
              </a:solidFill>
              <a:latin typeface="Helvetica Neue"/>
            </a:endParaRPr>
          </a:p>
          <a:p>
            <a:pPr>
              <a:buNone/>
            </a:pPr>
            <a:r>
              <a:rPr lang="en-US" dirty="0">
                <a:solidFill>
                  <a:srgbClr val="333333"/>
                </a:solidFill>
                <a:latin typeface="Helvetica Neue"/>
              </a:rPr>
              <a:t>Can you determine input with future technology if you have output and hash function?</a:t>
            </a:r>
          </a:p>
          <a:p>
            <a:pPr>
              <a:buNone/>
            </a:pPr>
            <a:endParaRPr lang="en-US" dirty="0">
              <a:solidFill>
                <a:srgbClr val="333333"/>
              </a:solidFill>
              <a:latin typeface="Helvetica Neue"/>
            </a:endParaRPr>
          </a:p>
          <a:p>
            <a:pPr>
              <a:buNone/>
            </a:pPr>
            <a:r>
              <a:rPr lang="en-US" dirty="0">
                <a:solidFill>
                  <a:srgbClr val="333333"/>
                </a:solidFill>
                <a:latin typeface="Helvetica Neue"/>
              </a:rPr>
              <a:t>?????Output + Hash Function = Salted Input??????</a:t>
            </a:r>
          </a:p>
          <a:p>
            <a:pPr>
              <a:buNone/>
            </a:pPr>
            <a:endParaRPr lang="en-US" dirty="0">
              <a:solidFill>
                <a:srgbClr val="333333"/>
              </a:solidFill>
              <a:latin typeface="Helvetica Neue"/>
            </a:endParaRPr>
          </a:p>
          <a:p>
            <a:pPr>
              <a:buNone/>
            </a:pPr>
            <a:endParaRPr lang="en-US" dirty="0">
              <a:latin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FCE0ECFE-6603-967D-B8D1-8798F27EDDC8}"/>
              </a:ext>
            </a:extLst>
          </p:cNvPr>
          <p:cNvSpPr>
            <a:spLocks noGrp="1"/>
          </p:cNvSpPr>
          <p:nvPr>
            <p:ph type="sldNum" sz="quarter" idx="12"/>
          </p:nvPr>
        </p:nvSpPr>
        <p:spPr/>
        <p:txBody>
          <a:bodyPr/>
          <a:lstStyle/>
          <a:p>
            <a:fld id="{0D76ED6D-61E4-47B1-B71F-B65993433194}" type="slidenum">
              <a:rPr lang="en-US" smtClean="0"/>
              <a:t>25</a:t>
            </a:fld>
            <a:endParaRPr lang="en-US"/>
          </a:p>
        </p:txBody>
      </p:sp>
      <p:sp>
        <p:nvSpPr>
          <p:cNvPr id="5" name="Title 4">
            <a:extLst>
              <a:ext uri="{FF2B5EF4-FFF2-40B4-BE49-F238E27FC236}">
                <a16:creationId xmlns:a16="http://schemas.microsoft.com/office/drawing/2014/main" id="{08715E75-32EF-23B3-80FF-62122BC9E17F}"/>
              </a:ext>
            </a:extLst>
          </p:cNvPr>
          <p:cNvSpPr>
            <a:spLocks noGrp="1"/>
          </p:cNvSpPr>
          <p:nvPr>
            <p:ph type="title"/>
          </p:nvPr>
        </p:nvSpPr>
        <p:spPr/>
        <p:txBody>
          <a:bodyPr/>
          <a:lstStyle/>
          <a:p>
            <a:r>
              <a:rPr lang="en-US" dirty="0"/>
              <a:t>Pushback</a:t>
            </a:r>
          </a:p>
        </p:txBody>
      </p:sp>
    </p:spTree>
    <p:extLst>
      <p:ext uri="{BB962C8B-B14F-4D97-AF65-F5344CB8AC3E}">
        <p14:creationId xmlns:p14="http://schemas.microsoft.com/office/powerpoint/2010/main" val="19841960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5326-1231-9D84-FB35-7BF9843FCB19}"/>
              </a:ext>
            </a:extLst>
          </p:cNvPr>
          <p:cNvSpPr>
            <a:spLocks noGrp="1"/>
          </p:cNvSpPr>
          <p:nvPr>
            <p:ph type="title"/>
          </p:nvPr>
        </p:nvSpPr>
        <p:spPr/>
        <p:txBody>
          <a:bodyPr/>
          <a:lstStyle/>
          <a:p>
            <a:r>
              <a:rPr lang="en-GB" dirty="0"/>
              <a:t>What was required for this to work</a:t>
            </a:r>
          </a:p>
        </p:txBody>
      </p:sp>
      <p:sp>
        <p:nvSpPr>
          <p:cNvPr id="3" name="Content Placeholder 2">
            <a:extLst>
              <a:ext uri="{FF2B5EF4-FFF2-40B4-BE49-F238E27FC236}">
                <a16:creationId xmlns:a16="http://schemas.microsoft.com/office/drawing/2014/main" id="{9588D87A-0BAB-976B-291C-69EBCC26AA60}"/>
              </a:ext>
            </a:extLst>
          </p:cNvPr>
          <p:cNvSpPr>
            <a:spLocks noGrp="1"/>
          </p:cNvSpPr>
          <p:nvPr>
            <p:ph idx="1"/>
          </p:nvPr>
        </p:nvSpPr>
        <p:spPr/>
        <p:txBody>
          <a:bodyPr/>
          <a:lstStyle/>
          <a:p>
            <a:r>
              <a:rPr lang="en-GB" dirty="0"/>
              <a:t>Easy enough to do</a:t>
            </a:r>
          </a:p>
          <a:p>
            <a:pPr lvl="1"/>
            <a:r>
              <a:rPr lang="en-GB" dirty="0"/>
              <a:t>Assumption data is always there is agreed to</a:t>
            </a:r>
          </a:p>
          <a:p>
            <a:pPr lvl="1"/>
            <a:r>
              <a:rPr lang="en-GB" dirty="0"/>
              <a:t>Starting soon</a:t>
            </a:r>
          </a:p>
          <a:p>
            <a:r>
              <a:rPr lang="en-GB" dirty="0"/>
              <a:t>Software companies to see value</a:t>
            </a:r>
          </a:p>
          <a:p>
            <a:pPr lvl="1"/>
            <a:r>
              <a:rPr lang="en-GB" dirty="0"/>
              <a:t>Value is seen in sustainability, AI, supply chain and auditing.</a:t>
            </a:r>
          </a:p>
          <a:p>
            <a:pPr lvl="1"/>
            <a:endParaRPr lang="en-GB" dirty="0"/>
          </a:p>
          <a:p>
            <a:r>
              <a:rPr lang="en-GB" dirty="0"/>
              <a:t>Software companies need to care enough to act </a:t>
            </a:r>
          </a:p>
          <a:p>
            <a:pPr lvl="1"/>
            <a:r>
              <a:rPr lang="en-GB" dirty="0"/>
              <a:t>This has been the most difficult</a:t>
            </a:r>
          </a:p>
          <a:p>
            <a:endParaRPr lang="en-GB" dirty="0"/>
          </a:p>
        </p:txBody>
      </p:sp>
    </p:spTree>
    <p:extLst>
      <p:ext uri="{BB962C8B-B14F-4D97-AF65-F5344CB8AC3E}">
        <p14:creationId xmlns:p14="http://schemas.microsoft.com/office/powerpoint/2010/main" val="60545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8A85BF-C4C1-4071-AE89-9B39F663FBA1}"/>
              </a:ext>
            </a:extLst>
          </p:cNvPr>
          <p:cNvSpPr>
            <a:spLocks noGrp="1"/>
          </p:cNvSpPr>
          <p:nvPr>
            <p:ph type="title"/>
          </p:nvPr>
        </p:nvSpPr>
        <p:spPr>
          <a:xfrm>
            <a:off x="838200" y="365125"/>
            <a:ext cx="10515600" cy="1325563"/>
          </a:xfrm>
        </p:spPr>
        <p:txBody>
          <a:bodyPr>
            <a:normAutofit/>
          </a:bodyPr>
          <a:lstStyle/>
          <a:p>
            <a:r>
              <a:rPr lang="en-GB" sz="3000" b="1" kern="100" dirty="0">
                <a:effectLst/>
                <a:latin typeface="Calibri" panose="020F0502020204030204" pitchFamily="34" charset="0"/>
                <a:ea typeface="Calibri" panose="020F0502020204030204" pitchFamily="34" charset="0"/>
                <a:cs typeface="Arial" panose="020B0604020202020204" pitchFamily="34" charset="0"/>
              </a:rPr>
              <a:t>What steps have been taken to get the project off the ground?</a:t>
            </a:r>
            <a:br>
              <a:rPr lang="en-GB" sz="3000" kern="100" dirty="0">
                <a:effectLst/>
                <a:latin typeface="Calibri" panose="020F0502020204030204" pitchFamily="34" charset="0"/>
                <a:ea typeface="Calibri" panose="020F0502020204030204" pitchFamily="34" charset="0"/>
                <a:cs typeface="Arial" panose="020B0604020202020204" pitchFamily="34" charset="0"/>
              </a:rPr>
            </a:br>
            <a:endParaRPr lang="en-GB" sz="3000" dirty="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088096A-DC7F-8EC1-7BCE-63314BA84E2C}"/>
              </a:ext>
            </a:extLst>
          </p:cNvPr>
          <p:cNvGraphicFramePr>
            <a:graphicFrameLocks noGrp="1"/>
          </p:cNvGraphicFramePr>
          <p:nvPr>
            <p:ph idx="1"/>
            <p:extLst>
              <p:ext uri="{D42A27DB-BD31-4B8C-83A1-F6EECF244321}">
                <p14:modId xmlns:p14="http://schemas.microsoft.com/office/powerpoint/2010/main" val="359156345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261EBBDC-03D5-023A-3596-90154617C561}"/>
              </a:ext>
            </a:extLst>
          </p:cNvPr>
          <p:cNvCxnSpPr>
            <a:cxnSpLocks/>
          </p:cNvCxnSpPr>
          <p:nvPr/>
        </p:nvCxnSpPr>
        <p:spPr>
          <a:xfrm>
            <a:off x="5322498" y="2415396"/>
            <a:ext cx="517585" cy="56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710764B-E1F3-526B-DEA0-9C165251C02D}"/>
              </a:ext>
            </a:extLst>
          </p:cNvPr>
          <p:cNvSpPr txBox="1"/>
          <p:nvPr/>
        </p:nvSpPr>
        <p:spPr>
          <a:xfrm>
            <a:off x="3864634" y="2053087"/>
            <a:ext cx="2087592" cy="369332"/>
          </a:xfrm>
          <a:prstGeom prst="rect">
            <a:avLst/>
          </a:prstGeom>
          <a:noFill/>
        </p:spPr>
        <p:txBody>
          <a:bodyPr wrap="square" rtlCol="0">
            <a:spAutoFit/>
          </a:bodyPr>
          <a:lstStyle/>
          <a:p>
            <a:r>
              <a:rPr lang="en-US" dirty="0"/>
              <a:t>Where we stand</a:t>
            </a:r>
          </a:p>
        </p:txBody>
      </p:sp>
    </p:spTree>
    <p:extLst>
      <p:ext uri="{BB962C8B-B14F-4D97-AF65-F5344CB8AC3E}">
        <p14:creationId xmlns:p14="http://schemas.microsoft.com/office/powerpoint/2010/main" val="3486812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CE562-C765-9092-A5BC-A0E78EB5D54B}"/>
              </a:ext>
            </a:extLst>
          </p:cNvPr>
          <p:cNvSpPr>
            <a:spLocks noGrp="1"/>
          </p:cNvSpPr>
          <p:nvPr>
            <p:ph type="title"/>
          </p:nvPr>
        </p:nvSpPr>
        <p:spPr>
          <a:xfrm>
            <a:off x="630936" y="502920"/>
            <a:ext cx="3419856" cy="1463040"/>
          </a:xfrm>
        </p:spPr>
        <p:txBody>
          <a:bodyPr anchor="ctr">
            <a:normAutofit/>
          </a:bodyPr>
          <a:lstStyle/>
          <a:p>
            <a:r>
              <a:rPr lang="en-GB" sz="3000" b="1" kern="100">
                <a:effectLst/>
                <a:latin typeface="Calibri" panose="020F0502020204030204" pitchFamily="34" charset="0"/>
                <a:ea typeface="Calibri" panose="020F0502020204030204" pitchFamily="34" charset="0"/>
                <a:cs typeface="Arial" panose="020B0604020202020204" pitchFamily="34" charset="0"/>
              </a:rPr>
              <a:t>Taking people with us on the project</a:t>
            </a:r>
            <a:br>
              <a:rPr lang="en-GB" sz="3000" kern="100">
                <a:effectLst/>
                <a:latin typeface="Calibri" panose="020F0502020204030204" pitchFamily="34" charset="0"/>
                <a:ea typeface="Calibri" panose="020F0502020204030204" pitchFamily="34" charset="0"/>
                <a:cs typeface="Arial" panose="020B0604020202020204" pitchFamily="34" charset="0"/>
              </a:rPr>
            </a:br>
            <a:endParaRPr lang="en-GB" sz="3000"/>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5046F3-0588-8429-3CAE-98D24704C251}"/>
              </a:ext>
            </a:extLst>
          </p:cNvPr>
          <p:cNvSpPr>
            <a:spLocks noGrp="1"/>
          </p:cNvSpPr>
          <p:nvPr>
            <p:ph idx="1"/>
          </p:nvPr>
        </p:nvSpPr>
        <p:spPr>
          <a:xfrm>
            <a:off x="4654295" y="502920"/>
            <a:ext cx="6894576" cy="1463040"/>
          </a:xfrm>
        </p:spPr>
        <p:txBody>
          <a:bodyPr anchor="ctr">
            <a:normAutofit/>
          </a:bodyPr>
          <a:lstStyle/>
          <a:p>
            <a:pPr marL="457200" lvl="1" indent="0">
              <a:buNone/>
            </a:pPr>
            <a:r>
              <a:rPr lang="en-GB" sz="3200" kern="100" dirty="0">
                <a:latin typeface="Calibri" panose="020F0502020204030204" pitchFamily="34" charset="0"/>
                <a:ea typeface="Calibri" panose="020F0502020204030204" pitchFamily="34" charset="0"/>
                <a:cs typeface="Arial" panose="020B0604020202020204" pitchFamily="34" charset="0"/>
              </a:rPr>
              <a:t>Communicating with </a:t>
            </a:r>
            <a:r>
              <a:rPr lang="en-GB" sz="3200" kern="100" dirty="0">
                <a:effectLst/>
                <a:latin typeface="Calibri" panose="020F0502020204030204" pitchFamily="34" charset="0"/>
                <a:ea typeface="Calibri" panose="020F0502020204030204" pitchFamily="34" charset="0"/>
                <a:cs typeface="Arial" panose="020B0604020202020204" pitchFamily="34" charset="0"/>
              </a:rPr>
              <a:t>external groups</a:t>
            </a:r>
          </a:p>
          <a:p>
            <a:pPr marL="742950" lvl="1" indent="-285750">
              <a:buFont typeface="Courier New" panose="02070309020205020404" pitchFamily="49" charset="0"/>
              <a:buChar char="o"/>
            </a:pP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endParaRPr lang="en-GB" sz="2200" dirty="0"/>
          </a:p>
        </p:txBody>
      </p:sp>
      <p:graphicFrame>
        <p:nvGraphicFramePr>
          <p:cNvPr id="4" name="Table 3">
            <a:extLst>
              <a:ext uri="{FF2B5EF4-FFF2-40B4-BE49-F238E27FC236}">
                <a16:creationId xmlns:a16="http://schemas.microsoft.com/office/drawing/2014/main" id="{4925EE0E-4152-AEEF-65E3-7D3DD58CAFB0}"/>
              </a:ext>
            </a:extLst>
          </p:cNvPr>
          <p:cNvGraphicFramePr>
            <a:graphicFrameLocks noGrp="1"/>
          </p:cNvGraphicFramePr>
          <p:nvPr>
            <p:extLst>
              <p:ext uri="{D42A27DB-BD31-4B8C-83A1-F6EECF244321}">
                <p14:modId xmlns:p14="http://schemas.microsoft.com/office/powerpoint/2010/main" val="709939953"/>
              </p:ext>
            </p:extLst>
          </p:nvPr>
        </p:nvGraphicFramePr>
        <p:xfrm>
          <a:off x="1570715" y="2290936"/>
          <a:ext cx="9038379" cy="3959353"/>
        </p:xfrm>
        <a:graphic>
          <a:graphicData uri="http://schemas.openxmlformats.org/drawingml/2006/table">
            <a:tbl>
              <a:tblPr firstRow="1" firstCol="1" bandRow="1">
                <a:tableStyleId>{5C22544A-7EE6-4342-B048-85BDC9FD1C3A}</a:tableStyleId>
              </a:tblPr>
              <a:tblGrid>
                <a:gridCol w="1475842">
                  <a:extLst>
                    <a:ext uri="{9D8B030D-6E8A-4147-A177-3AD203B41FA5}">
                      <a16:colId xmlns:a16="http://schemas.microsoft.com/office/drawing/2014/main" val="2367842175"/>
                    </a:ext>
                  </a:extLst>
                </a:gridCol>
                <a:gridCol w="2704638">
                  <a:extLst>
                    <a:ext uri="{9D8B030D-6E8A-4147-A177-3AD203B41FA5}">
                      <a16:colId xmlns:a16="http://schemas.microsoft.com/office/drawing/2014/main" val="4216015184"/>
                    </a:ext>
                  </a:extLst>
                </a:gridCol>
                <a:gridCol w="2741816">
                  <a:extLst>
                    <a:ext uri="{9D8B030D-6E8A-4147-A177-3AD203B41FA5}">
                      <a16:colId xmlns:a16="http://schemas.microsoft.com/office/drawing/2014/main" val="15923629"/>
                    </a:ext>
                  </a:extLst>
                </a:gridCol>
                <a:gridCol w="2116083">
                  <a:extLst>
                    <a:ext uri="{9D8B030D-6E8A-4147-A177-3AD203B41FA5}">
                      <a16:colId xmlns:a16="http://schemas.microsoft.com/office/drawing/2014/main" val="1173366363"/>
                    </a:ext>
                  </a:extLst>
                </a:gridCol>
              </a:tblGrid>
              <a:tr h="274258">
                <a:tc>
                  <a:txBody>
                    <a:bodyPr/>
                    <a:lstStyle/>
                    <a:p>
                      <a:pPr algn="ctr">
                        <a:lnSpc>
                          <a:spcPct val="107000"/>
                        </a:lnSpc>
                        <a:spcAft>
                          <a:spcPts val="800"/>
                        </a:spcAft>
                      </a:pPr>
                      <a:r>
                        <a:rPr lang="en-GB" sz="1500" kern="100">
                          <a:effectLst/>
                        </a:rPr>
                        <a:t>Group</a:t>
                      </a:r>
                      <a:endParaRPr lang="en-GB" sz="15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gn="ctr">
                        <a:lnSpc>
                          <a:spcPct val="107000"/>
                        </a:lnSpc>
                        <a:spcAft>
                          <a:spcPts val="800"/>
                        </a:spcAft>
                      </a:pPr>
                      <a:r>
                        <a:rPr lang="en-GB" sz="1500" kern="100">
                          <a:effectLst/>
                        </a:rPr>
                        <a:t>What this is</a:t>
                      </a:r>
                      <a:endParaRPr lang="en-GB" sz="15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gn="ctr">
                        <a:lnSpc>
                          <a:spcPct val="107000"/>
                        </a:lnSpc>
                        <a:spcAft>
                          <a:spcPts val="800"/>
                        </a:spcAft>
                      </a:pPr>
                      <a:r>
                        <a:rPr lang="en-GB" sz="1500" kern="100" dirty="0">
                          <a:effectLst/>
                        </a:rPr>
                        <a:t>Who</a:t>
                      </a:r>
                      <a:endParaRPr lang="en-GB" sz="1500" kern="100" dirty="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gn="ctr">
                        <a:lnSpc>
                          <a:spcPct val="107000"/>
                        </a:lnSpc>
                        <a:spcAft>
                          <a:spcPts val="800"/>
                        </a:spcAft>
                      </a:pPr>
                      <a:r>
                        <a:rPr lang="en-GB" sz="1500" kern="100">
                          <a:effectLst/>
                        </a:rPr>
                        <a:t>Virtual meeting date</a:t>
                      </a:r>
                      <a:endParaRPr lang="en-GB" sz="15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extLst>
                  <a:ext uri="{0D108BD9-81ED-4DB2-BD59-A6C34878D82A}">
                    <a16:rowId xmlns:a16="http://schemas.microsoft.com/office/drawing/2014/main" val="4037803581"/>
                  </a:ext>
                </a:extLst>
              </a:tr>
              <a:tr h="872609">
                <a:tc>
                  <a:txBody>
                    <a:bodyPr/>
                    <a:lstStyle/>
                    <a:p>
                      <a:pPr>
                        <a:lnSpc>
                          <a:spcPct val="107000"/>
                        </a:lnSpc>
                        <a:spcAft>
                          <a:spcPts val="800"/>
                        </a:spcAft>
                      </a:pPr>
                      <a:r>
                        <a:rPr lang="en-GB" sz="1700" kern="100">
                          <a:effectLst/>
                        </a:rPr>
                        <a:t>Investment Association </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Trade body that represents asset managers in the UK</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Director, Stewardship, Risk and Tax</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5 December 2023</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extLst>
                  <a:ext uri="{0D108BD9-81ED-4DB2-BD59-A6C34878D82A}">
                    <a16:rowId xmlns:a16="http://schemas.microsoft.com/office/drawing/2014/main" val="3321868627"/>
                  </a:ext>
                </a:extLst>
              </a:tr>
              <a:tr h="1265024">
                <a:tc>
                  <a:txBody>
                    <a:bodyPr/>
                    <a:lstStyle/>
                    <a:p>
                      <a:pPr>
                        <a:lnSpc>
                          <a:spcPct val="107000"/>
                        </a:lnSpc>
                        <a:spcAft>
                          <a:spcPts val="800"/>
                        </a:spcAft>
                      </a:pPr>
                      <a:r>
                        <a:rPr lang="en-GB" sz="1700" kern="100">
                          <a:effectLst/>
                        </a:rPr>
                        <a:t>3</a:t>
                      </a:r>
                      <a:r>
                        <a:rPr lang="en-GB" sz="1700" kern="100" baseline="30000">
                          <a:effectLst/>
                        </a:rPr>
                        <a:t>rd</a:t>
                      </a:r>
                      <a:r>
                        <a:rPr lang="en-GB" sz="1700" kern="100">
                          <a:effectLst/>
                        </a:rPr>
                        <a:t> party research providers</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Data providers of ESG related data for investment houses</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Morningstar, MSCI, ISS, LSEG, S&amp;P Global, Clarity AI</a:t>
                      </a:r>
                    </a:p>
                    <a:p>
                      <a:pPr>
                        <a:lnSpc>
                          <a:spcPct val="107000"/>
                        </a:lnSpc>
                        <a:spcAft>
                          <a:spcPts val="800"/>
                        </a:spcAft>
                      </a:pPr>
                      <a:r>
                        <a:rPr lang="en-GB" sz="1700" kern="100">
                          <a:effectLst/>
                        </a:rPr>
                        <a:t> </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17 January 2024</a:t>
                      </a:r>
                    </a:p>
                    <a:p>
                      <a:pPr>
                        <a:lnSpc>
                          <a:spcPct val="107000"/>
                        </a:lnSpc>
                        <a:spcAft>
                          <a:spcPts val="800"/>
                        </a:spcAft>
                      </a:pPr>
                      <a:r>
                        <a:rPr lang="en-GB" sz="1700" kern="100">
                          <a:effectLst/>
                        </a:rPr>
                        <a:t>21 February 2024</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extLst>
                  <a:ext uri="{0D108BD9-81ED-4DB2-BD59-A6C34878D82A}">
                    <a16:rowId xmlns:a16="http://schemas.microsoft.com/office/drawing/2014/main" val="2072673877"/>
                  </a:ext>
                </a:extLst>
              </a:tr>
              <a:tr h="1547462">
                <a:tc>
                  <a:txBody>
                    <a:bodyPr/>
                    <a:lstStyle/>
                    <a:p>
                      <a:pPr>
                        <a:lnSpc>
                          <a:spcPct val="107000"/>
                        </a:lnSpc>
                        <a:spcAft>
                          <a:spcPts val="800"/>
                        </a:spcAft>
                      </a:pPr>
                      <a:r>
                        <a:rPr lang="en-GB" sz="1700" kern="100">
                          <a:effectLst/>
                        </a:rPr>
                        <a:t>Auditors</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Groups that undertake auditing services for companies</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a:effectLst/>
                        </a:rPr>
                        <a:t>PWC, Deloitte, KPMG, EY,</a:t>
                      </a:r>
                    </a:p>
                    <a:p>
                      <a:pPr>
                        <a:lnSpc>
                          <a:spcPct val="107000"/>
                        </a:lnSpc>
                        <a:spcAft>
                          <a:spcPts val="800"/>
                        </a:spcAft>
                      </a:pPr>
                      <a:r>
                        <a:rPr lang="en-GB" sz="1700" kern="100">
                          <a:effectLst/>
                        </a:rPr>
                        <a:t>ICAEW (Institute of Chartered Accountants in England and Wales)</a:t>
                      </a:r>
                      <a:endParaRPr lang="en-GB" sz="1700" kern="10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tc>
                  <a:txBody>
                    <a:bodyPr/>
                    <a:lstStyle/>
                    <a:p>
                      <a:pPr>
                        <a:lnSpc>
                          <a:spcPct val="107000"/>
                        </a:lnSpc>
                        <a:spcAft>
                          <a:spcPts val="800"/>
                        </a:spcAft>
                      </a:pPr>
                      <a:r>
                        <a:rPr lang="en-GB" sz="1700" kern="100" dirty="0">
                          <a:effectLst/>
                        </a:rPr>
                        <a:t>Scheduled for </a:t>
                      </a:r>
                    </a:p>
                    <a:p>
                      <a:pPr>
                        <a:lnSpc>
                          <a:spcPct val="107000"/>
                        </a:lnSpc>
                        <a:spcAft>
                          <a:spcPts val="800"/>
                        </a:spcAft>
                      </a:pPr>
                      <a:r>
                        <a:rPr lang="en-GB" sz="1700" kern="100" dirty="0">
                          <a:effectLst/>
                        </a:rPr>
                        <a:t>12 March 2024</a:t>
                      </a:r>
                      <a:endParaRPr lang="en-GB" sz="1700" kern="100" dirty="0">
                        <a:effectLst/>
                        <a:latin typeface="Calibri" panose="020F0502020204030204" pitchFamily="34" charset="0"/>
                        <a:ea typeface="Calibri" panose="020F0502020204030204" pitchFamily="34" charset="0"/>
                        <a:cs typeface="Arial" panose="020B0604020202020204" pitchFamily="34" charset="0"/>
                      </a:endParaRPr>
                    </a:p>
                  </a:txBody>
                  <a:tcPr marL="74235" marR="74235" marT="0" marB="0"/>
                </a:tc>
                <a:extLst>
                  <a:ext uri="{0D108BD9-81ED-4DB2-BD59-A6C34878D82A}">
                    <a16:rowId xmlns:a16="http://schemas.microsoft.com/office/drawing/2014/main" val="2514724364"/>
                  </a:ext>
                </a:extLst>
              </a:tr>
            </a:tbl>
          </a:graphicData>
        </a:graphic>
      </p:graphicFrame>
    </p:spTree>
    <p:extLst>
      <p:ext uri="{BB962C8B-B14F-4D97-AF65-F5344CB8AC3E}">
        <p14:creationId xmlns:p14="http://schemas.microsoft.com/office/powerpoint/2010/main" val="257309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49886-9639-43A4-2F88-947C4D4E4E88}"/>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Next steps beyond beta customer</a:t>
            </a:r>
          </a:p>
        </p:txBody>
      </p:sp>
      <p:graphicFrame>
        <p:nvGraphicFramePr>
          <p:cNvPr id="5" name="Content Placeholder 2">
            <a:extLst>
              <a:ext uri="{FF2B5EF4-FFF2-40B4-BE49-F238E27FC236}">
                <a16:creationId xmlns:a16="http://schemas.microsoft.com/office/drawing/2014/main" id="{A98D3422-6190-06A3-7D1D-1F4576B83199}"/>
              </a:ext>
            </a:extLst>
          </p:cNvPr>
          <p:cNvGraphicFramePr>
            <a:graphicFrameLocks noGrp="1"/>
          </p:cNvGraphicFramePr>
          <p:nvPr>
            <p:ph idx="1"/>
            <p:extLst>
              <p:ext uri="{D42A27DB-BD31-4B8C-83A1-F6EECF244321}">
                <p14:modId xmlns:p14="http://schemas.microsoft.com/office/powerpoint/2010/main" val="345809376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70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784A4F49-F063-BC71-36AC-9C218B22E350}"/>
              </a:ext>
            </a:extLst>
          </p:cNvPr>
          <p:cNvGraphicFramePr>
            <a:graphicFrameLocks noGrp="1"/>
          </p:cNvGraphicFramePr>
          <p:nvPr>
            <p:ph idx="1"/>
          </p:nvPr>
        </p:nvGraphicFramePr>
        <p:xfrm>
          <a:off x="685800" y="1930400"/>
          <a:ext cx="523875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BC31BD-34FA-92A9-7B7F-E23FEEF2C0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graphicFrame>
        <p:nvGraphicFramePr>
          <p:cNvPr id="9" name="Content Placeholder 8">
            <a:extLst>
              <a:ext uri="{FF2B5EF4-FFF2-40B4-BE49-F238E27FC236}">
                <a16:creationId xmlns:a16="http://schemas.microsoft.com/office/drawing/2014/main" id="{11608137-001E-46B5-EFB3-916F5A2858A3}"/>
              </a:ext>
            </a:extLst>
          </p:cNvPr>
          <p:cNvGraphicFramePr>
            <a:graphicFrameLocks noGrp="1"/>
          </p:cNvGraphicFramePr>
          <p:nvPr>
            <p:ph idx="14"/>
          </p:nvPr>
        </p:nvGraphicFramePr>
        <p:xfrm>
          <a:off x="6267450" y="1930400"/>
          <a:ext cx="5238750"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ubtitle 5">
            <a:extLst>
              <a:ext uri="{FF2B5EF4-FFF2-40B4-BE49-F238E27FC236}">
                <a16:creationId xmlns:a16="http://schemas.microsoft.com/office/drawing/2014/main" id="{A3C0F24B-0C24-C293-8927-9C0921821032}"/>
              </a:ext>
            </a:extLst>
          </p:cNvPr>
          <p:cNvSpPr>
            <a:spLocks noGrp="1"/>
          </p:cNvSpPr>
          <p:nvPr>
            <p:ph type="subTitle" idx="15"/>
          </p:nvPr>
        </p:nvSpPr>
        <p:spPr/>
        <p:txBody>
          <a:bodyPr/>
          <a:lstStyle/>
          <a:p>
            <a:endParaRPr lang="en-US"/>
          </a:p>
        </p:txBody>
      </p:sp>
      <p:sp>
        <p:nvSpPr>
          <p:cNvPr id="7" name="Title 6">
            <a:extLst>
              <a:ext uri="{FF2B5EF4-FFF2-40B4-BE49-F238E27FC236}">
                <a16:creationId xmlns:a16="http://schemas.microsoft.com/office/drawing/2014/main" id="{CBBD356C-2DB0-5899-4B32-C9EFF2F2C3E8}"/>
              </a:ext>
            </a:extLst>
          </p:cNvPr>
          <p:cNvSpPr>
            <a:spLocks noGrp="1"/>
          </p:cNvSpPr>
          <p:nvPr>
            <p:ph type="title"/>
          </p:nvPr>
        </p:nvSpPr>
        <p:spPr/>
        <p:txBody>
          <a:bodyPr/>
          <a:lstStyle/>
          <a:p>
            <a:r>
              <a:rPr lang="en-US"/>
              <a:t>What behaviors are driving?</a:t>
            </a:r>
          </a:p>
        </p:txBody>
      </p:sp>
      <p:cxnSp>
        <p:nvCxnSpPr>
          <p:cNvPr id="11" name="Straight Connector 10">
            <a:extLst>
              <a:ext uri="{FF2B5EF4-FFF2-40B4-BE49-F238E27FC236}">
                <a16:creationId xmlns:a16="http://schemas.microsoft.com/office/drawing/2014/main" id="{FCE11688-00A7-795C-4672-C3065D337338}"/>
              </a:ext>
            </a:extLst>
          </p:cNvPr>
          <p:cNvCxnSpPr/>
          <p:nvPr/>
        </p:nvCxnSpPr>
        <p:spPr>
          <a:xfrm flipH="1">
            <a:off x="7065818" y="4540028"/>
            <a:ext cx="690596" cy="473186"/>
          </a:xfrm>
          <a:prstGeom prst="line">
            <a:avLst/>
          </a:prstGeom>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E7D821DC-9367-8171-D98C-479C9BFA9636}"/>
              </a:ext>
            </a:extLst>
          </p:cNvPr>
          <p:cNvSpPr txBox="1"/>
          <p:nvPr/>
        </p:nvSpPr>
        <p:spPr>
          <a:xfrm>
            <a:off x="2117047" y="6049105"/>
            <a:ext cx="2376255" cy="409725"/>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Virtuous Cycle</a:t>
            </a:r>
            <a:br>
              <a:rPr kumimoji="0" lang="en-US" sz="1600" b="0" i="0" u="none" strike="noStrike" kern="1200" cap="none" spc="0" normalizeH="0" baseline="0" noProof="0">
                <a:ln>
                  <a:noFill/>
                </a:ln>
                <a:solidFill>
                  <a:srgbClr val="3A3B3C"/>
                </a:solidFill>
                <a:effectLst/>
                <a:uLnTx/>
                <a:uFillTx/>
                <a:latin typeface="Avenir Next LT Pro"/>
                <a:ea typeface="+mn-ea"/>
                <a:cs typeface="+mn-cs"/>
              </a:rPr>
            </a:br>
            <a:r>
              <a:rPr kumimoji="0" lang="en-US" sz="1600" b="0" i="0" u="none" strike="noStrike" kern="1200" cap="none" spc="0" normalizeH="0" baseline="0" noProof="0">
                <a:ln>
                  <a:noFill/>
                </a:ln>
                <a:solidFill>
                  <a:srgbClr val="3A3B3C"/>
                </a:solidFill>
                <a:effectLst/>
                <a:uLnTx/>
                <a:uFillTx/>
                <a:latin typeface="Avenir Next LT Pro"/>
                <a:ea typeface="+mn-ea"/>
                <a:cs typeface="+mn-cs"/>
              </a:rPr>
              <a:t>(Better, Faster, Cheaper) </a:t>
            </a:r>
          </a:p>
        </p:txBody>
      </p:sp>
      <p:sp>
        <p:nvSpPr>
          <p:cNvPr id="3" name="TextBox 2">
            <a:extLst>
              <a:ext uri="{FF2B5EF4-FFF2-40B4-BE49-F238E27FC236}">
                <a16:creationId xmlns:a16="http://schemas.microsoft.com/office/drawing/2014/main" id="{6E33ABB3-73A4-C082-7BDF-217CBF0B58A8}"/>
              </a:ext>
            </a:extLst>
          </p:cNvPr>
          <p:cNvSpPr txBox="1"/>
          <p:nvPr/>
        </p:nvSpPr>
        <p:spPr>
          <a:xfrm>
            <a:off x="7739032" y="6049106"/>
            <a:ext cx="2295591" cy="409725"/>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Today’s Sustainability Reality </a:t>
            </a:r>
          </a:p>
        </p:txBody>
      </p:sp>
      <p:sp>
        <p:nvSpPr>
          <p:cNvPr id="5" name="Speech Bubble: Rectangle with Corners Rounded 4">
            <a:extLst>
              <a:ext uri="{FF2B5EF4-FFF2-40B4-BE49-F238E27FC236}">
                <a16:creationId xmlns:a16="http://schemas.microsoft.com/office/drawing/2014/main" id="{AA493B15-D8D8-0B04-EA71-4F911C0D65AB}"/>
              </a:ext>
            </a:extLst>
          </p:cNvPr>
          <p:cNvSpPr/>
          <p:nvPr/>
        </p:nvSpPr>
        <p:spPr>
          <a:xfrm>
            <a:off x="140677" y="4751043"/>
            <a:ext cx="2046210" cy="1215534"/>
          </a:xfrm>
          <a:prstGeom prst="wedgeRoundRectCallout">
            <a:avLst>
              <a:gd name="adj1" fmla="val 47208"/>
              <a:gd name="adj2" fmla="val 79135"/>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Better, Faster, Cheaper is Observable</a:t>
            </a:r>
          </a:p>
        </p:txBody>
      </p:sp>
      <p:sp>
        <p:nvSpPr>
          <p:cNvPr id="10" name="Speech Bubble: Rectangle with Corners Rounded 9">
            <a:extLst>
              <a:ext uri="{FF2B5EF4-FFF2-40B4-BE49-F238E27FC236}">
                <a16:creationId xmlns:a16="http://schemas.microsoft.com/office/drawing/2014/main" id="{FEC3E0CB-26BA-1422-7926-8A21CF71B1BB}"/>
              </a:ext>
            </a:extLst>
          </p:cNvPr>
          <p:cNvSpPr/>
          <p:nvPr/>
        </p:nvSpPr>
        <p:spPr>
          <a:xfrm>
            <a:off x="5072894" y="4618953"/>
            <a:ext cx="2046210" cy="1215534"/>
          </a:xfrm>
          <a:prstGeom prst="wedgeRoundRectCallout">
            <a:avLst>
              <a:gd name="adj1" fmla="val 69083"/>
              <a:gd name="adj2" fmla="val 75979"/>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Sustainability Is Not Observable</a:t>
            </a:r>
          </a:p>
        </p:txBody>
      </p:sp>
    </p:spTree>
    <p:custDataLst>
      <p:tags r:id="rId1"/>
    </p:custDataLst>
    <p:extLst>
      <p:ext uri="{BB962C8B-B14F-4D97-AF65-F5344CB8AC3E}">
        <p14:creationId xmlns:p14="http://schemas.microsoft.com/office/powerpoint/2010/main" val="23239032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78EA78-74D5-1608-E885-72D5187D11DF}"/>
              </a:ext>
            </a:extLst>
          </p:cNvPr>
          <p:cNvSpPr/>
          <p:nvPr/>
        </p:nvSpPr>
        <p:spPr>
          <a:xfrm>
            <a:off x="8282152" y="0"/>
            <a:ext cx="3909849" cy="6858000"/>
          </a:xfrm>
          <a:prstGeom prst="rect">
            <a:avLst/>
          </a:prstGeom>
          <a:solidFill>
            <a:srgbClr val="F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graphicFrame>
        <p:nvGraphicFramePr>
          <p:cNvPr id="8" name="Content Placeholder 7">
            <a:extLst>
              <a:ext uri="{FF2B5EF4-FFF2-40B4-BE49-F238E27FC236}">
                <a16:creationId xmlns:a16="http://schemas.microsoft.com/office/drawing/2014/main" id="{784A4F49-F063-BC71-36AC-9C218B22E350}"/>
              </a:ext>
            </a:extLst>
          </p:cNvPr>
          <p:cNvGraphicFramePr>
            <a:graphicFrameLocks noGrp="1"/>
          </p:cNvGraphicFramePr>
          <p:nvPr>
            <p:ph idx="1"/>
          </p:nvPr>
        </p:nvGraphicFramePr>
        <p:xfrm>
          <a:off x="1316420" y="1418461"/>
          <a:ext cx="6119321" cy="462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5">
            <a:extLst>
              <a:ext uri="{FF2B5EF4-FFF2-40B4-BE49-F238E27FC236}">
                <a16:creationId xmlns:a16="http://schemas.microsoft.com/office/drawing/2014/main" id="{A3C0F24B-0C24-C293-8927-9C0921821032}"/>
              </a:ext>
            </a:extLst>
          </p:cNvPr>
          <p:cNvSpPr>
            <a:spLocks noGrp="1"/>
          </p:cNvSpPr>
          <p:nvPr>
            <p:ph type="subTitle" idx="15"/>
          </p:nvPr>
        </p:nvSpPr>
        <p:spPr/>
        <p:txBody>
          <a:bodyPr/>
          <a:lstStyle/>
          <a:p>
            <a:r>
              <a:rPr lang="en-US"/>
              <a:t>By providing data in a way that standardizes and maintains auditability</a:t>
            </a:r>
          </a:p>
        </p:txBody>
      </p:sp>
      <p:sp>
        <p:nvSpPr>
          <p:cNvPr id="7" name="Title 6">
            <a:extLst>
              <a:ext uri="{FF2B5EF4-FFF2-40B4-BE49-F238E27FC236}">
                <a16:creationId xmlns:a16="http://schemas.microsoft.com/office/drawing/2014/main" id="{CBBD356C-2DB0-5899-4B32-C9EFF2F2C3E8}"/>
              </a:ext>
            </a:extLst>
          </p:cNvPr>
          <p:cNvSpPr>
            <a:spLocks noGrp="1"/>
          </p:cNvSpPr>
          <p:nvPr>
            <p:ph type="title"/>
          </p:nvPr>
        </p:nvSpPr>
        <p:spPr/>
        <p:txBody>
          <a:bodyPr/>
          <a:lstStyle/>
          <a:p>
            <a:r>
              <a:rPr lang="en-US"/>
              <a:t>We can make sustainability observable</a:t>
            </a:r>
          </a:p>
        </p:txBody>
      </p:sp>
      <p:sp>
        <p:nvSpPr>
          <p:cNvPr id="2" name="TextBox 1">
            <a:extLst>
              <a:ext uri="{FF2B5EF4-FFF2-40B4-BE49-F238E27FC236}">
                <a16:creationId xmlns:a16="http://schemas.microsoft.com/office/drawing/2014/main" id="{E7D821DC-9367-8171-D98C-479C9BFA9636}"/>
              </a:ext>
            </a:extLst>
          </p:cNvPr>
          <p:cNvSpPr txBox="1"/>
          <p:nvPr/>
        </p:nvSpPr>
        <p:spPr>
          <a:xfrm>
            <a:off x="9209575" y="2380662"/>
            <a:ext cx="2296624" cy="2476468"/>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A3B3C"/>
                </a:solidFill>
                <a:effectLst/>
                <a:uLnTx/>
                <a:uFillTx/>
                <a:latin typeface="Avenir Next LT Pro"/>
                <a:ea typeface="+mn-ea"/>
                <a:cs typeface="+mn-cs"/>
              </a:rPr>
              <a:t>Virtuous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3A3B3C"/>
              </a:solidFill>
              <a:effectLst/>
              <a:uLnTx/>
              <a:uFillTx/>
              <a:latin typeface="Avenir Next LT Pro"/>
              <a:ea typeface="+mn-ea"/>
              <a:cs typeface="+mn-cs"/>
            </a:endParaRPr>
          </a:p>
          <a:p>
            <a:pPr marL="285750" marR="0" lvl="0" indent="-285750" algn="l" defTabSz="914400" rtl="0" eaLnBrk="1" fontAlgn="auto" latinLnBrk="0" hangingPunct="1">
              <a:lnSpc>
                <a:spcPct val="150000"/>
              </a:lnSpc>
              <a:spcBef>
                <a:spcPts val="0"/>
              </a:spcBef>
              <a:spcAft>
                <a:spcPts val="0"/>
              </a:spcAft>
              <a:buClr>
                <a:srgbClr val="FC6600"/>
              </a:buClr>
              <a:buSzTx/>
              <a:buFont typeface="Wingdings" pitchFamily="2" charset="2"/>
              <a:buChar char="ü"/>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Better</a:t>
            </a:r>
          </a:p>
          <a:p>
            <a:pPr marL="285750" marR="0" lvl="0" indent="-285750" algn="l" defTabSz="914400" rtl="0" eaLnBrk="1" fontAlgn="auto" latinLnBrk="0" hangingPunct="1">
              <a:lnSpc>
                <a:spcPct val="150000"/>
              </a:lnSpc>
              <a:spcBef>
                <a:spcPts val="0"/>
              </a:spcBef>
              <a:spcAft>
                <a:spcPts val="0"/>
              </a:spcAft>
              <a:buClr>
                <a:srgbClr val="FC6600"/>
              </a:buClr>
              <a:buSzTx/>
              <a:buFont typeface="Wingdings" pitchFamily="2" charset="2"/>
              <a:buChar char="ü"/>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Faster</a:t>
            </a:r>
          </a:p>
          <a:p>
            <a:pPr marL="285750" marR="0" lvl="0" indent="-285750" algn="l" defTabSz="914400" rtl="0" eaLnBrk="1" fontAlgn="auto" latinLnBrk="0" hangingPunct="1">
              <a:lnSpc>
                <a:spcPct val="150000"/>
              </a:lnSpc>
              <a:spcBef>
                <a:spcPts val="0"/>
              </a:spcBef>
              <a:spcAft>
                <a:spcPts val="0"/>
              </a:spcAft>
              <a:buClr>
                <a:srgbClr val="FC6600"/>
              </a:buClr>
              <a:buSzTx/>
              <a:buFont typeface="Wingdings" pitchFamily="2" charset="2"/>
              <a:buChar char="ü"/>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Cheaper</a:t>
            </a:r>
          </a:p>
          <a:p>
            <a:pPr marL="285750" marR="0" lvl="0" indent="-285750" algn="l" defTabSz="914400" rtl="0" eaLnBrk="1" fontAlgn="auto" latinLnBrk="0" hangingPunct="1">
              <a:lnSpc>
                <a:spcPct val="150000"/>
              </a:lnSpc>
              <a:spcBef>
                <a:spcPts val="0"/>
              </a:spcBef>
              <a:spcAft>
                <a:spcPts val="0"/>
              </a:spcAft>
              <a:buClr>
                <a:srgbClr val="FC6600"/>
              </a:buClr>
              <a:buSzTx/>
              <a:buFont typeface="Wingdings" pitchFamily="2" charset="2"/>
              <a:buChar char="ü"/>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Sustainable </a:t>
            </a:r>
            <a:endParaRPr kumimoji="0" lang="en-US" sz="2400" b="0" i="0" u="none" strike="noStrike" kern="1200" cap="none" spc="0" normalizeH="0" baseline="0" noProof="0">
              <a:ln>
                <a:noFill/>
              </a:ln>
              <a:solidFill>
                <a:srgbClr val="3A3B3C"/>
              </a:solidFill>
              <a:effectLst/>
              <a:uLnTx/>
              <a:uFillTx/>
              <a:latin typeface="Avenir Next LT Pro"/>
              <a:ea typeface="+mn-ea"/>
              <a:cs typeface="+mn-cs"/>
            </a:endParaRPr>
          </a:p>
        </p:txBody>
      </p:sp>
    </p:spTree>
    <p:custDataLst>
      <p:tags r:id="rId1"/>
    </p:custDataLst>
    <p:extLst>
      <p:ext uri="{BB962C8B-B14F-4D97-AF65-F5344CB8AC3E}">
        <p14:creationId xmlns:p14="http://schemas.microsoft.com/office/powerpoint/2010/main" val="610737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1ED21A-EB15-1EE2-81EF-CD35E132127D}"/>
              </a:ext>
            </a:extLst>
          </p:cNvPr>
          <p:cNvGrpSpPr/>
          <p:nvPr/>
        </p:nvGrpSpPr>
        <p:grpSpPr>
          <a:xfrm>
            <a:off x="5397215" y="1712259"/>
            <a:ext cx="6246976" cy="4087905"/>
            <a:chOff x="5397215" y="1712259"/>
            <a:chExt cx="6246976" cy="4087905"/>
          </a:xfrm>
        </p:grpSpPr>
        <p:sp>
          <p:nvSpPr>
            <p:cNvPr id="11" name="!!Box1">
              <a:extLst>
                <a:ext uri="{FF2B5EF4-FFF2-40B4-BE49-F238E27FC236}">
                  <a16:creationId xmlns:a16="http://schemas.microsoft.com/office/drawing/2014/main" id="{998959F2-C4DB-349E-B616-10870F930D90}"/>
                </a:ext>
              </a:extLst>
            </p:cNvPr>
            <p:cNvSpPr/>
            <p:nvPr/>
          </p:nvSpPr>
          <p:spPr>
            <a:xfrm>
              <a:off x="5397215" y="1712259"/>
              <a:ext cx="6246976" cy="4087905"/>
            </a:xfrm>
            <a:prstGeom prst="roundRect">
              <a:avLst>
                <a:gd name="adj" fmla="val 307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B3C"/>
                </a:solidFill>
                <a:effectLst/>
                <a:uLnTx/>
                <a:uFillTx/>
                <a:latin typeface="Avenir Next LT Pro"/>
                <a:ea typeface="+mn-ea"/>
                <a:cs typeface="+mn-cs"/>
              </a:endParaRPr>
            </a:p>
          </p:txBody>
        </p:sp>
        <p:pic>
          <p:nvPicPr>
            <p:cNvPr id="13" name="Picture 12">
              <a:extLst>
                <a:ext uri="{FF2B5EF4-FFF2-40B4-BE49-F238E27FC236}">
                  <a16:creationId xmlns:a16="http://schemas.microsoft.com/office/drawing/2014/main" id="{226785C7-81A6-157F-F5AA-EEFFDA16F76E}"/>
                </a:ext>
              </a:extLst>
            </p:cNvPr>
            <p:cNvPicPr>
              <a:picLocks noChangeAspect="1"/>
            </p:cNvPicPr>
            <p:nvPr/>
          </p:nvPicPr>
          <p:blipFill>
            <a:blip r:embed="rId2"/>
            <a:stretch>
              <a:fillRect/>
            </a:stretch>
          </p:blipFill>
          <p:spPr>
            <a:xfrm>
              <a:off x="5555870" y="2360094"/>
              <a:ext cx="5861929" cy="2216016"/>
            </a:xfrm>
            <a:prstGeom prst="rect">
              <a:avLst/>
            </a:prstGeom>
          </p:spPr>
        </p:pic>
      </p:grpSp>
      <p:sp>
        <p:nvSpPr>
          <p:cNvPr id="4" name="Rounded Rectangle 3">
            <a:extLst>
              <a:ext uri="{FF2B5EF4-FFF2-40B4-BE49-F238E27FC236}">
                <a16:creationId xmlns:a16="http://schemas.microsoft.com/office/drawing/2014/main" id="{84DE66E0-E406-C225-5B0B-6046A7D9B6EC}"/>
              </a:ext>
            </a:extLst>
          </p:cNvPr>
          <p:cNvSpPr/>
          <p:nvPr/>
        </p:nvSpPr>
        <p:spPr>
          <a:xfrm>
            <a:off x="774201" y="1712259"/>
            <a:ext cx="4217894" cy="4087906"/>
          </a:xfrm>
          <a:prstGeom prst="roundRect">
            <a:avLst>
              <a:gd name="adj" fmla="val 592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Slide Number Placeholder 2">
            <a:extLst>
              <a:ext uri="{FF2B5EF4-FFF2-40B4-BE49-F238E27FC236}">
                <a16:creationId xmlns:a16="http://schemas.microsoft.com/office/drawing/2014/main" id="{E272D779-0E2F-9905-91B8-CDD3A93C4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5" name="Title 4">
            <a:extLst>
              <a:ext uri="{FF2B5EF4-FFF2-40B4-BE49-F238E27FC236}">
                <a16:creationId xmlns:a16="http://schemas.microsoft.com/office/drawing/2014/main" id="{67DDA078-0BFE-5013-78B1-D3CF00492D45}"/>
              </a:ext>
            </a:extLst>
          </p:cNvPr>
          <p:cNvSpPr>
            <a:spLocks noGrp="1"/>
          </p:cNvSpPr>
          <p:nvPr>
            <p:ph type="title"/>
          </p:nvPr>
        </p:nvSpPr>
        <p:spPr/>
        <p:txBody>
          <a:bodyPr/>
          <a:lstStyle/>
          <a:p>
            <a:r>
              <a:rPr lang="en-US"/>
              <a:t>See the world as a series of transactions</a:t>
            </a:r>
          </a:p>
        </p:txBody>
      </p:sp>
      <p:sp>
        <p:nvSpPr>
          <p:cNvPr id="12" name="TextBox 11">
            <a:extLst>
              <a:ext uri="{FF2B5EF4-FFF2-40B4-BE49-F238E27FC236}">
                <a16:creationId xmlns:a16="http://schemas.microsoft.com/office/drawing/2014/main" id="{A1341CD9-46A1-1190-92BA-3A50C0E5A370}"/>
              </a:ext>
            </a:extLst>
          </p:cNvPr>
          <p:cNvSpPr txBox="1"/>
          <p:nvPr/>
        </p:nvSpPr>
        <p:spPr>
          <a:xfrm>
            <a:off x="1179320" y="5234780"/>
            <a:ext cx="3601065" cy="452048"/>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“Company” view is a </a:t>
            </a:r>
            <a:r>
              <a:rPr kumimoji="0" lang="en-US" sz="1600" b="1" i="0" u="none" strike="noStrike" kern="1200" cap="none" spc="0" normalizeH="0" baseline="0" noProof="0">
                <a:ln>
                  <a:noFill/>
                </a:ln>
                <a:solidFill>
                  <a:srgbClr val="3A3B3C"/>
                </a:solidFill>
                <a:effectLst/>
                <a:uLnTx/>
                <a:uFillTx/>
                <a:latin typeface="Avenir Next LT Pro"/>
                <a:ea typeface="+mn-ea"/>
                <a:cs typeface="+mn-cs"/>
              </a:rPr>
              <a:t>shell game</a:t>
            </a:r>
          </a:p>
        </p:txBody>
      </p:sp>
      <p:sp>
        <p:nvSpPr>
          <p:cNvPr id="2" name="TextBox 1">
            <a:extLst>
              <a:ext uri="{FF2B5EF4-FFF2-40B4-BE49-F238E27FC236}">
                <a16:creationId xmlns:a16="http://schemas.microsoft.com/office/drawing/2014/main" id="{C0DD6CE7-D1E1-A3A2-3DE9-81A2CD8EEC18}"/>
              </a:ext>
            </a:extLst>
          </p:cNvPr>
          <p:cNvSpPr txBox="1"/>
          <p:nvPr/>
        </p:nvSpPr>
        <p:spPr>
          <a:xfrm>
            <a:off x="5759152" y="5234779"/>
            <a:ext cx="5446729" cy="324253"/>
          </a:xfrm>
          <a:prstGeom prst="rect">
            <a:avLst/>
          </a:prstGeom>
        </p:spPr>
        <p:txBody>
          <a:bodyPr vert="horz"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Transactional data can make </a:t>
            </a:r>
            <a:r>
              <a:rPr kumimoji="0" lang="en-US" sz="1600" b="1" i="0" u="none" strike="noStrike" kern="1200" cap="none" spc="0" normalizeH="0" baseline="0" noProof="0">
                <a:ln>
                  <a:noFill/>
                </a:ln>
                <a:solidFill>
                  <a:srgbClr val="3A3B3C"/>
                </a:solidFill>
                <a:effectLst/>
                <a:uLnTx/>
                <a:uFillTx/>
                <a:latin typeface="Avenir Next LT Pro"/>
                <a:ea typeface="+mn-ea"/>
                <a:cs typeface="+mn-cs"/>
              </a:rPr>
              <a:t>sustainability observable</a:t>
            </a:r>
          </a:p>
        </p:txBody>
      </p:sp>
      <p:pic>
        <p:nvPicPr>
          <p:cNvPr id="10" name="Picture 9">
            <a:extLst>
              <a:ext uri="{FF2B5EF4-FFF2-40B4-BE49-F238E27FC236}">
                <a16:creationId xmlns:a16="http://schemas.microsoft.com/office/drawing/2014/main" id="{EF038127-3C47-FFB2-85B2-F574BE144EE2}"/>
              </a:ext>
            </a:extLst>
          </p:cNvPr>
          <p:cNvPicPr>
            <a:picLocks noChangeAspect="1"/>
          </p:cNvPicPr>
          <p:nvPr/>
        </p:nvPicPr>
        <p:blipFill>
          <a:blip r:embed="rId3"/>
          <a:stretch>
            <a:fillRect/>
          </a:stretch>
        </p:blipFill>
        <p:spPr>
          <a:xfrm>
            <a:off x="1000331" y="1909916"/>
            <a:ext cx="3841967" cy="3038810"/>
          </a:xfrm>
          <a:prstGeom prst="rect">
            <a:avLst/>
          </a:prstGeom>
        </p:spPr>
      </p:pic>
      <p:sp>
        <p:nvSpPr>
          <p:cNvPr id="8" name="&quot;Not Allowed&quot; Symbol 7">
            <a:extLst>
              <a:ext uri="{FF2B5EF4-FFF2-40B4-BE49-F238E27FC236}">
                <a16:creationId xmlns:a16="http://schemas.microsoft.com/office/drawing/2014/main" id="{4D46AF07-655A-559A-1AF0-77F2FC512017}"/>
              </a:ext>
            </a:extLst>
          </p:cNvPr>
          <p:cNvSpPr/>
          <p:nvPr/>
        </p:nvSpPr>
        <p:spPr>
          <a:xfrm>
            <a:off x="1392847" y="2321817"/>
            <a:ext cx="2980602" cy="2799626"/>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p:txBody>
      </p:sp>
    </p:spTree>
    <p:extLst>
      <p:ext uri="{BB962C8B-B14F-4D97-AF65-F5344CB8AC3E}">
        <p14:creationId xmlns:p14="http://schemas.microsoft.com/office/powerpoint/2010/main" val="28194638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30D1-4C43-FD27-AFF0-8914B92DCB5E}"/>
              </a:ext>
            </a:extLst>
          </p:cNvPr>
          <p:cNvSpPr>
            <a:spLocks noGrp="1"/>
          </p:cNvSpPr>
          <p:nvPr>
            <p:ph type="title"/>
          </p:nvPr>
        </p:nvSpPr>
        <p:spPr>
          <a:xfrm>
            <a:off x="1602822" y="2228187"/>
            <a:ext cx="8928543" cy="2401625"/>
          </a:xfrm>
        </p:spPr>
        <p:txBody>
          <a:bodyPr anchor="ctr"/>
          <a:lstStyle/>
          <a:p>
            <a:r>
              <a:rPr lang="en-US" sz="3200" b="1"/>
              <a:t>Leveraging natural advantages of transactional data to drive sustainability forward</a:t>
            </a:r>
            <a:endParaRPr lang="en-US" sz="3200"/>
          </a:p>
        </p:txBody>
      </p:sp>
    </p:spTree>
    <p:extLst>
      <p:ext uri="{BB962C8B-B14F-4D97-AF65-F5344CB8AC3E}">
        <p14:creationId xmlns:p14="http://schemas.microsoft.com/office/powerpoint/2010/main" val="8950311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44">
            <a:extLst>
              <a:ext uri="{FF2B5EF4-FFF2-40B4-BE49-F238E27FC236}">
                <a16:creationId xmlns:a16="http://schemas.microsoft.com/office/drawing/2014/main" id="{CAAB542B-78D6-1A20-6D56-3970849394DF}"/>
              </a:ext>
            </a:extLst>
          </p:cNvPr>
          <p:cNvSpPr/>
          <p:nvPr/>
        </p:nvSpPr>
        <p:spPr>
          <a:xfrm>
            <a:off x="3160143" y="1956055"/>
            <a:ext cx="2900083" cy="963601"/>
          </a:xfrm>
          <a:prstGeom prst="roundRect">
            <a:avLst>
              <a:gd name="adj" fmla="val 2930"/>
            </a:avLst>
          </a:prstGeom>
          <a:solidFill>
            <a:schemeClr val="bg1"/>
          </a:solidFill>
          <a:ln w="38100">
            <a:noFill/>
          </a:ln>
          <a:effectLst>
            <a:outerShdw blurRad="1524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All transactions have universal, basic data</a:t>
            </a:r>
          </a:p>
        </p:txBody>
      </p:sp>
      <p:sp>
        <p:nvSpPr>
          <p:cNvPr id="2" name="Title 1">
            <a:extLst>
              <a:ext uri="{FF2B5EF4-FFF2-40B4-BE49-F238E27FC236}">
                <a16:creationId xmlns:a16="http://schemas.microsoft.com/office/drawing/2014/main" id="{A0C19D48-88D3-D5CD-03EB-50E49CCEE900}"/>
              </a:ext>
            </a:extLst>
          </p:cNvPr>
          <p:cNvSpPr>
            <a:spLocks noGrp="1"/>
          </p:cNvSpPr>
          <p:nvPr>
            <p:ph type="title"/>
          </p:nvPr>
        </p:nvSpPr>
        <p:spPr/>
        <p:txBody>
          <a:bodyPr/>
          <a:lstStyle/>
          <a:p>
            <a:r>
              <a:rPr lang="en-US"/>
              <a:t>Transactions are never unique and never alone</a:t>
            </a:r>
          </a:p>
        </p:txBody>
      </p:sp>
      <p:sp>
        <p:nvSpPr>
          <p:cNvPr id="3" name="Footer Placeholder 2">
            <a:extLst>
              <a:ext uri="{FF2B5EF4-FFF2-40B4-BE49-F238E27FC236}">
                <a16:creationId xmlns:a16="http://schemas.microsoft.com/office/drawing/2014/main" id="{2CBE1F45-8E1B-EABB-D06E-F33FAC702DD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rPr>
              <a:t>© Avalara. Confidential and proprietary.</a:t>
            </a:r>
          </a:p>
        </p:txBody>
      </p:sp>
      <p:sp>
        <p:nvSpPr>
          <p:cNvPr id="4" name="Slide Number Placeholder 3">
            <a:extLst>
              <a:ext uri="{FF2B5EF4-FFF2-40B4-BE49-F238E27FC236}">
                <a16:creationId xmlns:a16="http://schemas.microsoft.com/office/drawing/2014/main" id="{8162659D-549A-15D4-93F4-CE0FE8526B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927A04-FFAB-4E77-8A60-75CB67674673}"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5" name="Subtitle 4">
            <a:extLst>
              <a:ext uri="{FF2B5EF4-FFF2-40B4-BE49-F238E27FC236}">
                <a16:creationId xmlns:a16="http://schemas.microsoft.com/office/drawing/2014/main" id="{C2B83A08-B11F-DFBC-2770-47E6A788178D}"/>
              </a:ext>
            </a:extLst>
          </p:cNvPr>
          <p:cNvSpPr txBox="1">
            <a:spLocks/>
          </p:cNvSpPr>
          <p:nvPr/>
        </p:nvSpPr>
        <p:spPr>
          <a:xfrm>
            <a:off x="685800" y="884904"/>
            <a:ext cx="10820399" cy="472664"/>
          </a:xfrm>
          <a:prstGeom prst="rect">
            <a:avLst/>
          </a:prstGeom>
        </p:spPr>
        <p:txBody>
          <a:bodyPr/>
          <a:lstStyle>
            <a:lvl1pPr marL="0" indent="0" algn="l" defTabSz="914400" rtl="0" eaLnBrk="1" latinLnBrk="0" hangingPunct="1">
              <a:lnSpc>
                <a:spcPct val="100000"/>
              </a:lnSpc>
              <a:spcBef>
                <a:spcPts val="0"/>
              </a:spcBef>
              <a:spcAft>
                <a:spcPts val="600"/>
              </a:spcAft>
              <a:buClr>
                <a:srgbClr val="FC661E"/>
              </a:buClr>
              <a:buSzPct val="80000"/>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1pPr>
            <a:lvl2pPr marL="346075" indent="-346075"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2pPr>
            <a:lvl3pPr marL="684213" indent="-338138"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914400" indent="-223838"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C661E"/>
              </a:buClr>
              <a:buSzPct val="80000"/>
              <a:buFont typeface="Arial" panose="020B0604020202020204" pitchFamily="34" charset="0"/>
              <a:buChar char="​"/>
              <a:tabLst/>
              <a:defRPr/>
            </a:pPr>
            <a:r>
              <a:rPr kumimoji="0" lang="en-US" sz="1600" b="0" i="0" u="none" strike="noStrike" kern="1200" cap="none" spc="0" normalizeH="0" baseline="0" noProof="0">
                <a:ln>
                  <a:noFill/>
                </a:ln>
                <a:solidFill>
                  <a:srgbClr val="FFFFFF">
                    <a:lumMod val="50000"/>
                  </a:srgbClr>
                </a:solidFill>
                <a:effectLst/>
                <a:uLnTx/>
                <a:uFillTx/>
                <a:latin typeface="Avenir Next LT Pro" panose="020B0504020202020204" pitchFamily="34" charset="0"/>
                <a:ea typeface="+mn-ea"/>
                <a:cs typeface="+mn-cs"/>
              </a:rPr>
              <a:t>Universal data in + interlocking nature of transactions = path to auditable observability </a:t>
            </a:r>
          </a:p>
        </p:txBody>
      </p:sp>
      <p:grpSp>
        <p:nvGrpSpPr>
          <p:cNvPr id="13" name="Group 12">
            <a:extLst>
              <a:ext uri="{FF2B5EF4-FFF2-40B4-BE49-F238E27FC236}">
                <a16:creationId xmlns:a16="http://schemas.microsoft.com/office/drawing/2014/main" id="{88726FDE-1D7E-8FDA-F242-C8BEDF34C49C}"/>
              </a:ext>
            </a:extLst>
          </p:cNvPr>
          <p:cNvGrpSpPr/>
          <p:nvPr/>
        </p:nvGrpSpPr>
        <p:grpSpPr>
          <a:xfrm>
            <a:off x="12589498" y="1121236"/>
            <a:ext cx="1410313" cy="1271854"/>
            <a:chOff x="4018054" y="2157146"/>
            <a:chExt cx="2437764" cy="2198434"/>
          </a:xfrm>
        </p:grpSpPr>
        <p:sp>
          <p:nvSpPr>
            <p:cNvPr id="7" name="Oval 6">
              <a:extLst>
                <a:ext uri="{FF2B5EF4-FFF2-40B4-BE49-F238E27FC236}">
                  <a16:creationId xmlns:a16="http://schemas.microsoft.com/office/drawing/2014/main" id="{8200A7EA-9DE0-B301-C2FE-4B23E45090AB}"/>
                </a:ext>
              </a:extLst>
            </p:cNvPr>
            <p:cNvSpPr/>
            <p:nvPr/>
          </p:nvSpPr>
          <p:spPr>
            <a:xfrm>
              <a:off x="4139609" y="2157146"/>
              <a:ext cx="2198438" cy="2198434"/>
            </a:xfrm>
            <a:prstGeom prst="ellipse">
              <a:avLst/>
            </a:prstGeom>
            <a:solidFill>
              <a:srgbClr val="F5F6FA"/>
            </a:solidFill>
            <a:ln w="25400">
              <a:noFill/>
              <a:prstDash val="solid"/>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7" name="Picture 16" descr="A computer and a tablet with a store on it&#10;&#10;Description automatically generated">
              <a:extLst>
                <a:ext uri="{FF2B5EF4-FFF2-40B4-BE49-F238E27FC236}">
                  <a16:creationId xmlns:a16="http://schemas.microsoft.com/office/drawing/2014/main" id="{89DF0F61-331D-9818-6142-613B9B52B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054" y="2278549"/>
              <a:ext cx="2437764" cy="1601608"/>
            </a:xfrm>
            <a:prstGeom prst="rect">
              <a:avLst/>
            </a:prstGeom>
          </p:spPr>
        </p:pic>
      </p:grpSp>
      <p:sp>
        <p:nvSpPr>
          <p:cNvPr id="14" name="Rounded Rectangle 44">
            <a:extLst>
              <a:ext uri="{FF2B5EF4-FFF2-40B4-BE49-F238E27FC236}">
                <a16:creationId xmlns:a16="http://schemas.microsoft.com/office/drawing/2014/main" id="{1E2C9F9C-98A3-15BF-A28A-118715D6DB1A}"/>
              </a:ext>
            </a:extLst>
          </p:cNvPr>
          <p:cNvSpPr/>
          <p:nvPr/>
        </p:nvSpPr>
        <p:spPr>
          <a:xfrm>
            <a:off x="3160142" y="4414944"/>
            <a:ext cx="2900083" cy="963601"/>
          </a:xfrm>
          <a:prstGeom prst="roundRect">
            <a:avLst>
              <a:gd name="adj" fmla="val 2930"/>
            </a:avLst>
          </a:prstGeom>
          <a:solidFill>
            <a:schemeClr val="bg1"/>
          </a:solidFill>
          <a:ln w="38100">
            <a:noFill/>
          </a:ln>
          <a:effectLst>
            <a:outerShdw blurRad="1524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A3B3C"/>
                </a:solidFill>
                <a:effectLst/>
                <a:uLnTx/>
                <a:uFillTx/>
                <a:latin typeface="Avenir Next LT Pro"/>
                <a:ea typeface="+mn-ea"/>
                <a:cs typeface="+mn-cs"/>
              </a:rPr>
              <a:t>That universal, basic data is enough to answer sustainability questions</a:t>
            </a:r>
          </a:p>
        </p:txBody>
      </p:sp>
      <p:cxnSp>
        <p:nvCxnSpPr>
          <p:cNvPr id="21" name="Elbow Connector 20">
            <a:extLst>
              <a:ext uri="{FF2B5EF4-FFF2-40B4-BE49-F238E27FC236}">
                <a16:creationId xmlns:a16="http://schemas.microsoft.com/office/drawing/2014/main" id="{69B00B38-EFE2-6864-25E4-B6D3A401C72F}"/>
              </a:ext>
            </a:extLst>
          </p:cNvPr>
          <p:cNvCxnSpPr>
            <a:cxnSpLocks/>
            <a:stCxn id="31" idx="1"/>
            <a:endCxn id="23" idx="3"/>
          </p:cNvCxnSpPr>
          <p:nvPr/>
        </p:nvCxnSpPr>
        <p:spPr>
          <a:xfrm rot="16200000" flipV="1">
            <a:off x="6350800" y="2147283"/>
            <a:ext cx="1071479" cy="1652625"/>
          </a:xfrm>
          <a:prstGeom prst="bentConnector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5EEF03B2-2A98-2B59-38C0-4D8EF30F6743}"/>
              </a:ext>
            </a:extLst>
          </p:cNvPr>
          <p:cNvCxnSpPr>
            <a:cxnSpLocks/>
            <a:stCxn id="14" idx="3"/>
            <a:endCxn id="31" idx="5"/>
          </p:cNvCxnSpPr>
          <p:nvPr/>
        </p:nvCxnSpPr>
        <p:spPr>
          <a:xfrm flipV="1">
            <a:off x="6060225" y="3754594"/>
            <a:ext cx="1652626" cy="1142151"/>
          </a:xfrm>
          <a:prstGeom prst="bentConnector2">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2054228-699F-55F7-A5C5-0EE56991B11F}"/>
              </a:ext>
            </a:extLst>
          </p:cNvPr>
          <p:cNvSpPr txBox="1"/>
          <p:nvPr/>
        </p:nvSpPr>
        <p:spPr>
          <a:xfrm>
            <a:off x="-411480" y="2770632"/>
            <a:ext cx="0" cy="0"/>
          </a:xfrm>
          <a:prstGeom prst="rect">
            <a:avLst/>
          </a:prstGeom>
        </p:spPr>
        <p:txBody>
          <a:bodyPr vert="horz"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31" name="Arrow: Left-Right 19">
            <a:extLst>
              <a:ext uri="{FF2B5EF4-FFF2-40B4-BE49-F238E27FC236}">
                <a16:creationId xmlns:a16="http://schemas.microsoft.com/office/drawing/2014/main" id="{87B0B3E2-1FCB-565D-CE7C-A2E162A4E9F4}"/>
              </a:ext>
            </a:extLst>
          </p:cNvPr>
          <p:cNvSpPr/>
          <p:nvPr/>
        </p:nvSpPr>
        <p:spPr>
          <a:xfrm>
            <a:off x="6376302" y="3386706"/>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eCommerce</a:t>
            </a:r>
          </a:p>
        </p:txBody>
      </p:sp>
    </p:spTree>
    <p:extLst>
      <p:ext uri="{BB962C8B-B14F-4D97-AF65-F5344CB8AC3E}">
        <p14:creationId xmlns:p14="http://schemas.microsoft.com/office/powerpoint/2010/main" val="22082334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1302316" y="6322101"/>
            <a:ext cx="930275"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a:t>Universal data in + interlocking nature of transactions = path to auditable observability </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a:t>Transactions Are Never Alone</a:t>
            </a:r>
          </a:p>
        </p:txBody>
      </p:sp>
      <p:sp>
        <p:nvSpPr>
          <p:cNvPr id="9" name="Freeform: Shape 8">
            <a:extLst>
              <a:ext uri="{FF2B5EF4-FFF2-40B4-BE49-F238E27FC236}">
                <a16:creationId xmlns:a16="http://schemas.microsoft.com/office/drawing/2014/main" id="{0C8937BF-ECCF-4D61-BC3A-BF46C9DB28E0}"/>
              </a:ext>
            </a:extLst>
          </p:cNvPr>
          <p:cNvSpPr/>
          <p:nvPr/>
        </p:nvSpPr>
        <p:spPr>
          <a:xfrm>
            <a:off x="6601682" y="2365688"/>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cxnSp>
        <p:nvCxnSpPr>
          <p:cNvPr id="16" name="Straight Connector 15">
            <a:extLst>
              <a:ext uri="{FF2B5EF4-FFF2-40B4-BE49-F238E27FC236}">
                <a16:creationId xmlns:a16="http://schemas.microsoft.com/office/drawing/2014/main" id="{92AC9794-8B59-4BC9-8CB1-61FFDDFCAD51}"/>
              </a:ext>
            </a:extLst>
          </p:cNvPr>
          <p:cNvCxnSpPr>
            <a:cxnSpLocks/>
          </p:cNvCxnSpPr>
          <p:nvPr/>
        </p:nvCxnSpPr>
        <p:spPr>
          <a:xfrm>
            <a:off x="8681900" y="2312941"/>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Arrow: Left-Right 19">
            <a:extLst>
              <a:ext uri="{FF2B5EF4-FFF2-40B4-BE49-F238E27FC236}">
                <a16:creationId xmlns:a16="http://schemas.microsoft.com/office/drawing/2014/main" id="{34A2C809-3E16-48D0-9656-034D390EAA67}"/>
              </a:ext>
            </a:extLst>
          </p:cNvPr>
          <p:cNvSpPr/>
          <p:nvPr/>
        </p:nvSpPr>
        <p:spPr>
          <a:xfrm>
            <a:off x="6376302" y="3386662"/>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eCommerce</a:t>
            </a:r>
          </a:p>
        </p:txBody>
      </p:sp>
      <p:sp>
        <p:nvSpPr>
          <p:cNvPr id="23" name="Arrow: Left-Right 22">
            <a:extLst>
              <a:ext uri="{FF2B5EF4-FFF2-40B4-BE49-F238E27FC236}">
                <a16:creationId xmlns:a16="http://schemas.microsoft.com/office/drawing/2014/main" id="{C56F3139-A005-4273-AEFB-E2B7CBE90884}"/>
              </a:ext>
            </a:extLst>
          </p:cNvPr>
          <p:cNvSpPr/>
          <p:nvPr/>
        </p:nvSpPr>
        <p:spPr>
          <a:xfrm>
            <a:off x="6443357" y="4828040"/>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Shipping Vendor</a:t>
            </a:r>
          </a:p>
        </p:txBody>
      </p:sp>
      <p:sp>
        <p:nvSpPr>
          <p:cNvPr id="46" name="TextBox 45">
            <a:extLst>
              <a:ext uri="{FF2B5EF4-FFF2-40B4-BE49-F238E27FC236}">
                <a16:creationId xmlns:a16="http://schemas.microsoft.com/office/drawing/2014/main" id="{4416356B-54B0-A381-34CF-AA80FF2AAF46}"/>
              </a:ext>
            </a:extLst>
          </p:cNvPr>
          <p:cNvSpPr txBox="1"/>
          <p:nvPr/>
        </p:nvSpPr>
        <p:spPr>
          <a:xfrm>
            <a:off x="11318191" y="4127277"/>
            <a:ext cx="914400" cy="914400"/>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52" name="Arrow: Left-Right 51">
            <a:extLst>
              <a:ext uri="{FF2B5EF4-FFF2-40B4-BE49-F238E27FC236}">
                <a16:creationId xmlns:a16="http://schemas.microsoft.com/office/drawing/2014/main" id="{80E68FCC-EE10-6672-57AF-915DE49F8F77}"/>
              </a:ext>
            </a:extLst>
          </p:cNvPr>
          <p:cNvSpPr/>
          <p:nvPr/>
        </p:nvSpPr>
        <p:spPr>
          <a:xfrm>
            <a:off x="6402608" y="2528487"/>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Payment</a:t>
            </a:r>
          </a:p>
        </p:txBody>
      </p:sp>
      <p:sp>
        <p:nvSpPr>
          <p:cNvPr id="2" name="Arrow: Left-Right 1">
            <a:extLst>
              <a:ext uri="{FF2B5EF4-FFF2-40B4-BE49-F238E27FC236}">
                <a16:creationId xmlns:a16="http://schemas.microsoft.com/office/drawing/2014/main" id="{D4709308-932A-05FA-BC69-CCDBB1FA49C1}"/>
              </a:ext>
            </a:extLst>
          </p:cNvPr>
          <p:cNvSpPr/>
          <p:nvPr/>
        </p:nvSpPr>
        <p:spPr>
          <a:xfrm>
            <a:off x="6443357" y="5522405"/>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Tax Calc</a:t>
            </a:r>
          </a:p>
        </p:txBody>
      </p:sp>
      <p:sp>
        <p:nvSpPr>
          <p:cNvPr id="7" name="Speech Bubble: Rectangle 6">
            <a:extLst>
              <a:ext uri="{FF2B5EF4-FFF2-40B4-BE49-F238E27FC236}">
                <a16:creationId xmlns:a16="http://schemas.microsoft.com/office/drawing/2014/main" id="{3B73CA5F-B55D-828F-A3A9-07433FE34B30}"/>
              </a:ext>
            </a:extLst>
          </p:cNvPr>
          <p:cNvSpPr/>
          <p:nvPr/>
        </p:nvSpPr>
        <p:spPr>
          <a:xfrm>
            <a:off x="10077583" y="4360985"/>
            <a:ext cx="1803223" cy="1161420"/>
          </a:xfrm>
          <a:prstGeom prst="wedgeRectCallout">
            <a:avLst>
              <a:gd name="adj1" fmla="val -103107"/>
              <a:gd name="adj2" fmla="val 702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0" name="Speech Bubble: Rectangle 9">
            <a:extLst>
              <a:ext uri="{FF2B5EF4-FFF2-40B4-BE49-F238E27FC236}">
                <a16:creationId xmlns:a16="http://schemas.microsoft.com/office/drawing/2014/main" id="{066BAF01-E26D-E638-19EA-415161A77F57}"/>
              </a:ext>
            </a:extLst>
          </p:cNvPr>
          <p:cNvSpPr/>
          <p:nvPr/>
        </p:nvSpPr>
        <p:spPr>
          <a:xfrm>
            <a:off x="10077582" y="4353492"/>
            <a:ext cx="1803223" cy="1161420"/>
          </a:xfrm>
          <a:prstGeom prst="wedgeRectCallout">
            <a:avLst>
              <a:gd name="adj1" fmla="val -105357"/>
              <a:gd name="adj2" fmla="val 105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Speech Bubble: Rectangle 10">
            <a:extLst>
              <a:ext uri="{FF2B5EF4-FFF2-40B4-BE49-F238E27FC236}">
                <a16:creationId xmlns:a16="http://schemas.microsoft.com/office/drawing/2014/main" id="{C914950E-F850-D2A4-E08E-DE213DC02022}"/>
              </a:ext>
            </a:extLst>
          </p:cNvPr>
          <p:cNvSpPr/>
          <p:nvPr/>
        </p:nvSpPr>
        <p:spPr>
          <a:xfrm>
            <a:off x="10085887" y="4368478"/>
            <a:ext cx="1803223" cy="1161420"/>
          </a:xfrm>
          <a:prstGeom prst="wedgeRectCallout">
            <a:avLst>
              <a:gd name="adj1" fmla="val -108748"/>
              <a:gd name="adj2" fmla="val -1153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2" name="Speech Bubble: Rectangle 11">
            <a:extLst>
              <a:ext uri="{FF2B5EF4-FFF2-40B4-BE49-F238E27FC236}">
                <a16:creationId xmlns:a16="http://schemas.microsoft.com/office/drawing/2014/main" id="{0C3BD2AA-4691-3E06-4E7F-124C071253D2}"/>
              </a:ext>
            </a:extLst>
          </p:cNvPr>
          <p:cNvSpPr/>
          <p:nvPr/>
        </p:nvSpPr>
        <p:spPr>
          <a:xfrm>
            <a:off x="10002962" y="4056627"/>
            <a:ext cx="1969072" cy="1473272"/>
          </a:xfrm>
          <a:prstGeom prst="wedgeRectCallout">
            <a:avLst>
              <a:gd name="adj1" fmla="val -99134"/>
              <a:gd name="adj2" fmla="val -13887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All important transactional data intertwines with other transactional data</a:t>
            </a:r>
          </a:p>
        </p:txBody>
      </p:sp>
      <p:grpSp>
        <p:nvGrpSpPr>
          <p:cNvPr id="14" name="Group 13">
            <a:extLst>
              <a:ext uri="{FF2B5EF4-FFF2-40B4-BE49-F238E27FC236}">
                <a16:creationId xmlns:a16="http://schemas.microsoft.com/office/drawing/2014/main" id="{5D89F46F-F754-939E-1DA8-2A93CE996F5B}"/>
              </a:ext>
            </a:extLst>
          </p:cNvPr>
          <p:cNvGrpSpPr/>
          <p:nvPr/>
        </p:nvGrpSpPr>
        <p:grpSpPr>
          <a:xfrm>
            <a:off x="826808" y="2494082"/>
            <a:ext cx="4254739" cy="2818664"/>
            <a:chOff x="1107760" y="2501135"/>
            <a:chExt cx="4254739" cy="2818664"/>
          </a:xfrm>
        </p:grpSpPr>
        <p:sp>
          <p:nvSpPr>
            <p:cNvPr id="13" name="!!Box1">
              <a:extLst>
                <a:ext uri="{FF2B5EF4-FFF2-40B4-BE49-F238E27FC236}">
                  <a16:creationId xmlns:a16="http://schemas.microsoft.com/office/drawing/2014/main" id="{4C02A5DF-2525-67C3-32E5-A58205BE7DCE}"/>
                </a:ext>
              </a:extLst>
            </p:cNvPr>
            <p:cNvSpPr/>
            <p:nvPr/>
          </p:nvSpPr>
          <p:spPr>
            <a:xfrm>
              <a:off x="1107760" y="2501135"/>
              <a:ext cx="4254739" cy="2818664"/>
            </a:xfrm>
            <a:prstGeom prst="roundRect">
              <a:avLst>
                <a:gd name="adj" fmla="val 3071"/>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0" rIns="180000" bIns="3240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CB35D60D-7A0E-1A08-34A3-AA78463EB14C}"/>
                </a:ext>
              </a:extLst>
            </p:cNvPr>
            <p:cNvSpPr txBox="1"/>
            <p:nvPr/>
          </p:nvSpPr>
          <p:spPr>
            <a:xfrm>
              <a:off x="1559881" y="3429000"/>
              <a:ext cx="3350495" cy="951010"/>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A3B3C"/>
                  </a:solidFill>
                  <a:effectLst/>
                  <a:uLnTx/>
                  <a:uFillTx/>
                  <a:latin typeface="Avenir Next LT Pro"/>
                  <a:ea typeface="+mn-ea"/>
                  <a:cs typeface="+mn-cs"/>
                </a:rPr>
                <a:t>Given enough transactional data you create a dataset that </a:t>
              </a:r>
              <a:r>
                <a:rPr kumimoji="0" lang="en-US" sz="2000" b="1" i="0" u="none" strike="noStrike" kern="1200" cap="none" spc="0" normalizeH="0" baseline="0" noProof="0">
                  <a:ln>
                    <a:noFill/>
                  </a:ln>
                  <a:solidFill>
                    <a:srgbClr val="FC6600"/>
                  </a:solidFill>
                  <a:effectLst/>
                  <a:uLnTx/>
                  <a:uFillTx/>
                  <a:latin typeface="Avenir Next LT Pro"/>
                  <a:ea typeface="+mn-ea"/>
                  <a:cs typeface="+mn-cs"/>
                </a:rPr>
                <a:t>audits itself</a:t>
              </a:r>
              <a:r>
                <a:rPr kumimoji="0" lang="en-US" sz="2000" b="0" i="0" u="none" strike="noStrike" kern="1200" cap="none" spc="0" normalizeH="0" baseline="0" noProof="0">
                  <a:ln>
                    <a:noFill/>
                  </a:ln>
                  <a:solidFill>
                    <a:srgbClr val="3A3B3C"/>
                  </a:solidFill>
                  <a:effectLst/>
                  <a:uLnTx/>
                  <a:uFillTx/>
                  <a:latin typeface="Avenir Next LT Pro"/>
                  <a:ea typeface="+mn-ea"/>
                  <a:cs typeface="+mn-cs"/>
                </a:rPr>
                <a:t>.</a:t>
              </a:r>
            </a:p>
          </p:txBody>
        </p:sp>
      </p:grpSp>
      <p:sp>
        <p:nvSpPr>
          <p:cNvPr id="15" name="Rectangle: Rounded Corners 301">
            <a:extLst>
              <a:ext uri="{FF2B5EF4-FFF2-40B4-BE49-F238E27FC236}">
                <a16:creationId xmlns:a16="http://schemas.microsoft.com/office/drawing/2014/main" id="{5A465F69-E0C8-C8A1-8653-0F3C12779E76}"/>
              </a:ext>
            </a:extLst>
          </p:cNvPr>
          <p:cNvSpPr/>
          <p:nvPr/>
        </p:nvSpPr>
        <p:spPr>
          <a:xfrm>
            <a:off x="6892524" y="1904461"/>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SELLER</a:t>
            </a:r>
          </a:p>
        </p:txBody>
      </p:sp>
      <p:sp>
        <p:nvSpPr>
          <p:cNvPr id="17" name="Rectangle: Rounded Corners 301">
            <a:extLst>
              <a:ext uri="{FF2B5EF4-FFF2-40B4-BE49-F238E27FC236}">
                <a16:creationId xmlns:a16="http://schemas.microsoft.com/office/drawing/2014/main" id="{094B7829-13D4-FA96-F79C-177DCB689553}"/>
              </a:ext>
            </a:extLst>
          </p:cNvPr>
          <p:cNvSpPr/>
          <p:nvPr/>
        </p:nvSpPr>
        <p:spPr>
          <a:xfrm>
            <a:off x="8996168" y="1904461"/>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BUYER</a:t>
            </a:r>
          </a:p>
        </p:txBody>
      </p:sp>
    </p:spTree>
    <p:custDataLst>
      <p:tags r:id="rId1"/>
    </p:custDataLst>
    <p:extLst>
      <p:ext uri="{BB962C8B-B14F-4D97-AF65-F5344CB8AC3E}">
        <p14:creationId xmlns:p14="http://schemas.microsoft.com/office/powerpoint/2010/main" val="4375832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52" grpId="0" animBg="1"/>
      <p:bldP spid="2" grpId="0" animBg="1"/>
      <p:bldP spid="7" grpId="0" animBg="1"/>
      <p:bldP spid="10" grpId="0" animBg="1"/>
      <p:bldP spid="11" grpId="0" animBg="1"/>
      <p:bldP spid="12"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9918F-F76A-0D17-8B19-2C25501A957F}"/>
              </a:ext>
            </a:extLst>
          </p:cNvPr>
          <p:cNvCxnSpPr>
            <a:cxnSpLocks/>
          </p:cNvCxnSpPr>
          <p:nvPr/>
        </p:nvCxnSpPr>
        <p:spPr>
          <a:xfrm>
            <a:off x="2217093" y="2275419"/>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B95D0AC-1083-4BF2-8331-E9D3C01BFDA5}"/>
              </a:ext>
            </a:extLst>
          </p:cNvPr>
          <p:cNvSpPr>
            <a:spLocks noGrp="1"/>
          </p:cNvSpPr>
          <p:nvPr>
            <p:ph type="sldNum" sz="quarter" idx="12"/>
          </p:nvPr>
        </p:nvSpPr>
        <p:spPr>
          <a:xfrm>
            <a:off x="11302316" y="6322101"/>
            <a:ext cx="930275"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BCB8BC"/>
              </a:solidFill>
              <a:effectLst/>
              <a:uLnTx/>
              <a:uFillTx/>
              <a:latin typeface="Avenir Next LT Pro" panose="020B0504020202020204" pitchFamily="34" charset="0"/>
              <a:ea typeface="+mn-ea"/>
              <a:cs typeface="+mn-cs"/>
            </a:endParaRPr>
          </a:p>
        </p:txBody>
      </p:sp>
      <p:sp>
        <p:nvSpPr>
          <p:cNvPr id="5" name="Subtitle 4">
            <a:extLst>
              <a:ext uri="{FF2B5EF4-FFF2-40B4-BE49-F238E27FC236}">
                <a16:creationId xmlns:a16="http://schemas.microsoft.com/office/drawing/2014/main" id="{44F50DD9-FAA0-4969-91C7-F2B34B6701A9}"/>
              </a:ext>
            </a:extLst>
          </p:cNvPr>
          <p:cNvSpPr>
            <a:spLocks noGrp="1"/>
          </p:cNvSpPr>
          <p:nvPr>
            <p:ph type="subTitle" idx="14"/>
          </p:nvPr>
        </p:nvSpPr>
        <p:spPr/>
        <p:txBody>
          <a:bodyPr/>
          <a:lstStyle/>
          <a:p>
            <a:r>
              <a:rPr lang="en-US"/>
              <a:t>Universal data in + interlocking nature of transactions = path to auditable observability </a:t>
            </a:r>
          </a:p>
        </p:txBody>
      </p:sp>
      <p:sp>
        <p:nvSpPr>
          <p:cNvPr id="6" name="Title 5">
            <a:extLst>
              <a:ext uri="{FF2B5EF4-FFF2-40B4-BE49-F238E27FC236}">
                <a16:creationId xmlns:a16="http://schemas.microsoft.com/office/drawing/2014/main" id="{BED21EC3-2CAF-4477-96CF-ECD18DD131BB}"/>
              </a:ext>
            </a:extLst>
          </p:cNvPr>
          <p:cNvSpPr>
            <a:spLocks noGrp="1"/>
          </p:cNvSpPr>
          <p:nvPr>
            <p:ph type="title"/>
          </p:nvPr>
        </p:nvSpPr>
        <p:spPr/>
        <p:txBody>
          <a:bodyPr/>
          <a:lstStyle/>
          <a:p>
            <a:r>
              <a:rPr lang="en-US"/>
              <a:t>Transactions Are Never Alone</a:t>
            </a:r>
          </a:p>
        </p:txBody>
      </p:sp>
      <p:sp>
        <p:nvSpPr>
          <p:cNvPr id="9" name="Freeform: Shape 8">
            <a:extLst>
              <a:ext uri="{FF2B5EF4-FFF2-40B4-BE49-F238E27FC236}">
                <a16:creationId xmlns:a16="http://schemas.microsoft.com/office/drawing/2014/main" id="{0C8937BF-ECCF-4D61-BC3A-BF46C9DB28E0}"/>
              </a:ext>
            </a:extLst>
          </p:cNvPr>
          <p:cNvSpPr/>
          <p:nvPr/>
        </p:nvSpPr>
        <p:spPr>
          <a:xfrm>
            <a:off x="6601682" y="2365688"/>
            <a:ext cx="4130630" cy="920839"/>
          </a:xfrm>
          <a:custGeom>
            <a:avLst/>
            <a:gdLst>
              <a:gd name="connsiteX0" fmla="*/ 0 w 4130630"/>
              <a:gd name="connsiteY0" fmla="*/ 920839 h 920839"/>
              <a:gd name="connsiteX1" fmla="*/ 3676919 w 4130630"/>
              <a:gd name="connsiteY1" fmla="*/ 412124 h 920839"/>
              <a:gd name="connsiteX2" fmla="*/ 3837905 w 4130630"/>
              <a:gd name="connsiteY2" fmla="*/ 0 h 920839"/>
            </a:gdLst>
            <a:ahLst/>
            <a:cxnLst>
              <a:cxn ang="0">
                <a:pos x="connsiteX0" y="connsiteY0"/>
              </a:cxn>
              <a:cxn ang="0">
                <a:pos x="connsiteX1" y="connsiteY1"/>
              </a:cxn>
              <a:cxn ang="0">
                <a:pos x="connsiteX2" y="connsiteY2"/>
              </a:cxn>
            </a:cxnLst>
            <a:rect l="l" t="t" r="r" b="b"/>
            <a:pathLst>
              <a:path w="4130630" h="920839">
                <a:moveTo>
                  <a:pt x="0" y="920839"/>
                </a:moveTo>
                <a:cubicBezTo>
                  <a:pt x="1518634" y="743218"/>
                  <a:pt x="3037268" y="565597"/>
                  <a:pt x="3676919" y="412124"/>
                </a:cubicBezTo>
                <a:cubicBezTo>
                  <a:pt x="4316570" y="258651"/>
                  <a:pt x="4193147" y="107324"/>
                  <a:pt x="3837905"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3" name="Arrow: Left-Right 12">
            <a:extLst>
              <a:ext uri="{FF2B5EF4-FFF2-40B4-BE49-F238E27FC236}">
                <a16:creationId xmlns:a16="http://schemas.microsoft.com/office/drawing/2014/main" id="{CC97B03D-C9DA-4114-AD4A-24AAB9DFC07B}"/>
              </a:ext>
            </a:extLst>
          </p:cNvPr>
          <p:cNvSpPr/>
          <p:nvPr/>
        </p:nvSpPr>
        <p:spPr>
          <a:xfrm>
            <a:off x="8325614" y="3829306"/>
            <a:ext cx="2992577" cy="4632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Procurement</a:t>
            </a:r>
          </a:p>
        </p:txBody>
      </p:sp>
      <p:cxnSp>
        <p:nvCxnSpPr>
          <p:cNvPr id="16" name="Straight Connector 15">
            <a:extLst>
              <a:ext uri="{FF2B5EF4-FFF2-40B4-BE49-F238E27FC236}">
                <a16:creationId xmlns:a16="http://schemas.microsoft.com/office/drawing/2014/main" id="{92AC9794-8B59-4BC9-8CB1-61FFDDFCAD51}"/>
              </a:ext>
            </a:extLst>
          </p:cNvPr>
          <p:cNvCxnSpPr>
            <a:cxnSpLocks/>
          </p:cNvCxnSpPr>
          <p:nvPr/>
        </p:nvCxnSpPr>
        <p:spPr>
          <a:xfrm>
            <a:off x="8681900" y="2312941"/>
            <a:ext cx="0" cy="425063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Arrow: Left-Right 19">
            <a:extLst>
              <a:ext uri="{FF2B5EF4-FFF2-40B4-BE49-F238E27FC236}">
                <a16:creationId xmlns:a16="http://schemas.microsoft.com/office/drawing/2014/main" id="{34A2C809-3E16-48D0-9656-034D390EAA67}"/>
              </a:ext>
            </a:extLst>
          </p:cNvPr>
          <p:cNvSpPr/>
          <p:nvPr/>
        </p:nvSpPr>
        <p:spPr>
          <a:xfrm>
            <a:off x="6376302" y="3386662"/>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eCommerce</a:t>
            </a:r>
          </a:p>
        </p:txBody>
      </p:sp>
      <p:sp>
        <p:nvSpPr>
          <p:cNvPr id="23" name="Arrow: Left-Right 22">
            <a:extLst>
              <a:ext uri="{FF2B5EF4-FFF2-40B4-BE49-F238E27FC236}">
                <a16:creationId xmlns:a16="http://schemas.microsoft.com/office/drawing/2014/main" id="{C56F3139-A005-4273-AEFB-E2B7CBE90884}"/>
              </a:ext>
            </a:extLst>
          </p:cNvPr>
          <p:cNvSpPr/>
          <p:nvPr/>
        </p:nvSpPr>
        <p:spPr>
          <a:xfrm>
            <a:off x="6443357" y="4828040"/>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Shipping Vendor</a:t>
            </a:r>
          </a:p>
        </p:txBody>
      </p:sp>
      <p:sp>
        <p:nvSpPr>
          <p:cNvPr id="25" name="Arrow: Left-Right 24">
            <a:extLst>
              <a:ext uri="{FF2B5EF4-FFF2-40B4-BE49-F238E27FC236}">
                <a16:creationId xmlns:a16="http://schemas.microsoft.com/office/drawing/2014/main" id="{D70E7DB5-355B-4359-A288-98380DD069B9}"/>
              </a:ext>
            </a:extLst>
          </p:cNvPr>
          <p:cNvSpPr/>
          <p:nvPr/>
        </p:nvSpPr>
        <p:spPr>
          <a:xfrm>
            <a:off x="3340285" y="4193918"/>
            <a:ext cx="4403609"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Inventory</a:t>
            </a:r>
          </a:p>
        </p:txBody>
      </p:sp>
      <p:sp>
        <p:nvSpPr>
          <p:cNvPr id="26" name="Arrow: Left-Right 25">
            <a:extLst>
              <a:ext uri="{FF2B5EF4-FFF2-40B4-BE49-F238E27FC236}">
                <a16:creationId xmlns:a16="http://schemas.microsoft.com/office/drawing/2014/main" id="{D45BAF83-8C00-4DA9-AE3B-C9D8ECE69F29}"/>
              </a:ext>
            </a:extLst>
          </p:cNvPr>
          <p:cNvSpPr/>
          <p:nvPr/>
        </p:nvSpPr>
        <p:spPr>
          <a:xfrm>
            <a:off x="1764633" y="3807997"/>
            <a:ext cx="2673098" cy="490517"/>
          </a:xfrm>
          <a:prstGeom prst="leftRightArrow">
            <a:avLst/>
          </a:prstGeom>
          <a:solidFill>
            <a:srgbClr val="05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Procurement</a:t>
            </a:r>
          </a:p>
        </p:txBody>
      </p:sp>
      <p:sp>
        <p:nvSpPr>
          <p:cNvPr id="45" name="TextBox 44">
            <a:extLst>
              <a:ext uri="{FF2B5EF4-FFF2-40B4-BE49-F238E27FC236}">
                <a16:creationId xmlns:a16="http://schemas.microsoft.com/office/drawing/2014/main" id="{8F6BFB9B-A053-95E1-8CED-6C5494B90185}"/>
              </a:ext>
            </a:extLst>
          </p:cNvPr>
          <p:cNvSpPr txBox="1"/>
          <p:nvPr/>
        </p:nvSpPr>
        <p:spPr>
          <a:xfrm>
            <a:off x="1022740" y="2903636"/>
            <a:ext cx="914400" cy="914400"/>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A3B3C"/>
              </a:solidFill>
              <a:effectLst/>
              <a:uLnTx/>
              <a:uFillTx/>
              <a:latin typeface="Avenir Next LT Pro"/>
              <a:ea typeface="+mn-ea"/>
              <a:cs typeface="+mn-cs"/>
            </a:endParaRPr>
          </a:p>
        </p:txBody>
      </p:sp>
      <p:sp>
        <p:nvSpPr>
          <p:cNvPr id="52" name="Arrow: Left-Right 51">
            <a:extLst>
              <a:ext uri="{FF2B5EF4-FFF2-40B4-BE49-F238E27FC236}">
                <a16:creationId xmlns:a16="http://schemas.microsoft.com/office/drawing/2014/main" id="{80E68FCC-EE10-6672-57AF-915DE49F8F77}"/>
              </a:ext>
            </a:extLst>
          </p:cNvPr>
          <p:cNvSpPr/>
          <p:nvPr/>
        </p:nvSpPr>
        <p:spPr>
          <a:xfrm>
            <a:off x="6402608" y="2528487"/>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Payment</a:t>
            </a:r>
          </a:p>
        </p:txBody>
      </p:sp>
      <p:sp>
        <p:nvSpPr>
          <p:cNvPr id="54" name="Arrow: Left-Right 53">
            <a:extLst>
              <a:ext uri="{FF2B5EF4-FFF2-40B4-BE49-F238E27FC236}">
                <a16:creationId xmlns:a16="http://schemas.microsoft.com/office/drawing/2014/main" id="{C6F7E941-56D9-7B9D-77B8-D2257C90E986}"/>
              </a:ext>
            </a:extLst>
          </p:cNvPr>
          <p:cNvSpPr/>
          <p:nvPr/>
        </p:nvSpPr>
        <p:spPr>
          <a:xfrm>
            <a:off x="8316393" y="2983583"/>
            <a:ext cx="2992577" cy="46321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Payment</a:t>
            </a:r>
          </a:p>
        </p:txBody>
      </p:sp>
      <p:sp>
        <p:nvSpPr>
          <p:cNvPr id="58" name="Arrow: Left-Right 57">
            <a:extLst>
              <a:ext uri="{FF2B5EF4-FFF2-40B4-BE49-F238E27FC236}">
                <a16:creationId xmlns:a16="http://schemas.microsoft.com/office/drawing/2014/main" id="{BF81E977-9941-BF5A-E83A-FD052B419D25}"/>
              </a:ext>
            </a:extLst>
          </p:cNvPr>
          <p:cNvSpPr/>
          <p:nvPr/>
        </p:nvSpPr>
        <p:spPr>
          <a:xfrm>
            <a:off x="1757671" y="2661507"/>
            <a:ext cx="2673098" cy="463213"/>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Payment</a:t>
            </a:r>
          </a:p>
        </p:txBody>
      </p:sp>
      <p:sp>
        <p:nvSpPr>
          <p:cNvPr id="39" name="Arrow: Left-Right 38">
            <a:extLst>
              <a:ext uri="{FF2B5EF4-FFF2-40B4-BE49-F238E27FC236}">
                <a16:creationId xmlns:a16="http://schemas.microsoft.com/office/drawing/2014/main" id="{743A0A5D-FD9D-D6A2-85D9-B6A48238FBF4}"/>
              </a:ext>
            </a:extLst>
          </p:cNvPr>
          <p:cNvSpPr/>
          <p:nvPr/>
        </p:nvSpPr>
        <p:spPr>
          <a:xfrm>
            <a:off x="594681" y="4783554"/>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Commerce Solution</a:t>
            </a:r>
          </a:p>
        </p:txBody>
      </p:sp>
      <p:sp>
        <p:nvSpPr>
          <p:cNvPr id="40" name="Arrow: Left-Right 39">
            <a:extLst>
              <a:ext uri="{FF2B5EF4-FFF2-40B4-BE49-F238E27FC236}">
                <a16:creationId xmlns:a16="http://schemas.microsoft.com/office/drawing/2014/main" id="{59841EC3-7637-0173-A7BD-DC151D96DC67}"/>
              </a:ext>
            </a:extLst>
          </p:cNvPr>
          <p:cNvSpPr/>
          <p:nvPr/>
        </p:nvSpPr>
        <p:spPr>
          <a:xfrm>
            <a:off x="594681" y="5796777"/>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Shipping Vendor</a:t>
            </a:r>
          </a:p>
        </p:txBody>
      </p:sp>
      <p:sp>
        <p:nvSpPr>
          <p:cNvPr id="41" name="Arrow: Left-Right 40">
            <a:extLst>
              <a:ext uri="{FF2B5EF4-FFF2-40B4-BE49-F238E27FC236}">
                <a16:creationId xmlns:a16="http://schemas.microsoft.com/office/drawing/2014/main" id="{EF32FD64-F600-A6AD-5005-348E69A898DB}"/>
              </a:ext>
            </a:extLst>
          </p:cNvPr>
          <p:cNvSpPr/>
          <p:nvPr/>
        </p:nvSpPr>
        <p:spPr>
          <a:xfrm>
            <a:off x="584755" y="3033039"/>
            <a:ext cx="2673098" cy="490517"/>
          </a:xfrm>
          <a:prstGeom prst="leftRightArrow">
            <a:avLst/>
          </a:prstGeom>
          <a:solidFill>
            <a:srgbClr val="0BA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Payment</a:t>
            </a:r>
          </a:p>
        </p:txBody>
      </p:sp>
      <p:sp>
        <p:nvSpPr>
          <p:cNvPr id="2" name="Arrow: Left-Right 1">
            <a:extLst>
              <a:ext uri="{FF2B5EF4-FFF2-40B4-BE49-F238E27FC236}">
                <a16:creationId xmlns:a16="http://schemas.microsoft.com/office/drawing/2014/main" id="{D4709308-932A-05FA-BC69-CCDBB1FA49C1}"/>
              </a:ext>
            </a:extLst>
          </p:cNvPr>
          <p:cNvSpPr/>
          <p:nvPr/>
        </p:nvSpPr>
        <p:spPr>
          <a:xfrm>
            <a:off x="6443357" y="5522405"/>
            <a:ext cx="2673098" cy="490517"/>
          </a:xfrm>
          <a:prstGeom prst="lef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venir Next LT Pro"/>
                <a:ea typeface="+mn-ea"/>
                <a:cs typeface="+mn-cs"/>
              </a:rPr>
              <a:t>Tax Calc</a:t>
            </a:r>
          </a:p>
        </p:txBody>
      </p:sp>
      <p:sp>
        <p:nvSpPr>
          <p:cNvPr id="8" name="Rectangle: Rounded Corners 301">
            <a:extLst>
              <a:ext uri="{FF2B5EF4-FFF2-40B4-BE49-F238E27FC236}">
                <a16:creationId xmlns:a16="http://schemas.microsoft.com/office/drawing/2014/main" id="{3055ABC8-8E25-7E26-CA7F-75AAB4E9DF96}"/>
              </a:ext>
            </a:extLst>
          </p:cNvPr>
          <p:cNvSpPr/>
          <p:nvPr/>
        </p:nvSpPr>
        <p:spPr>
          <a:xfrm>
            <a:off x="6892524" y="1904461"/>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SELLER</a:t>
            </a:r>
          </a:p>
        </p:txBody>
      </p:sp>
      <p:sp>
        <p:nvSpPr>
          <p:cNvPr id="10" name="Rectangle: Rounded Corners 301">
            <a:extLst>
              <a:ext uri="{FF2B5EF4-FFF2-40B4-BE49-F238E27FC236}">
                <a16:creationId xmlns:a16="http://schemas.microsoft.com/office/drawing/2014/main" id="{53B8FA85-7C02-1CE6-ACC9-76ED771D3104}"/>
              </a:ext>
            </a:extLst>
          </p:cNvPr>
          <p:cNvSpPr/>
          <p:nvPr/>
        </p:nvSpPr>
        <p:spPr>
          <a:xfrm>
            <a:off x="8996168" y="1904461"/>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BUYER</a:t>
            </a:r>
          </a:p>
        </p:txBody>
      </p:sp>
      <p:sp>
        <p:nvSpPr>
          <p:cNvPr id="11" name="Rectangle: Rounded Corners 301">
            <a:extLst>
              <a:ext uri="{FF2B5EF4-FFF2-40B4-BE49-F238E27FC236}">
                <a16:creationId xmlns:a16="http://schemas.microsoft.com/office/drawing/2014/main" id="{DB677007-ABED-8055-3C30-62F93D683B68}"/>
              </a:ext>
            </a:extLst>
          </p:cNvPr>
          <p:cNvSpPr/>
          <p:nvPr/>
        </p:nvSpPr>
        <p:spPr>
          <a:xfrm>
            <a:off x="451444" y="1901934"/>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SELLER</a:t>
            </a:r>
          </a:p>
        </p:txBody>
      </p:sp>
      <p:sp>
        <p:nvSpPr>
          <p:cNvPr id="12" name="Rectangle: Rounded Corners 301">
            <a:extLst>
              <a:ext uri="{FF2B5EF4-FFF2-40B4-BE49-F238E27FC236}">
                <a16:creationId xmlns:a16="http://schemas.microsoft.com/office/drawing/2014/main" id="{62196013-9FDD-2C13-9193-291157B99D17}"/>
              </a:ext>
            </a:extLst>
          </p:cNvPr>
          <p:cNvSpPr/>
          <p:nvPr/>
        </p:nvSpPr>
        <p:spPr>
          <a:xfrm>
            <a:off x="2555088" y="1901934"/>
            <a:ext cx="1421877" cy="434854"/>
          </a:xfrm>
          <a:prstGeom prst="roundRect">
            <a:avLst>
              <a:gd name="adj" fmla="val 5000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A3B3C"/>
                </a:solidFill>
                <a:effectLst/>
                <a:uLnTx/>
                <a:uFillTx/>
                <a:latin typeface="Avenir Next LT Pro"/>
                <a:ea typeface="+mn-ea"/>
                <a:cs typeface="+mn-cs"/>
              </a:rPr>
              <a:t>BUYER</a:t>
            </a:r>
          </a:p>
        </p:txBody>
      </p:sp>
    </p:spTree>
    <p:custDataLst>
      <p:tags r:id="rId1"/>
    </p:custDataLst>
    <p:extLst>
      <p:ext uri="{BB962C8B-B14F-4D97-AF65-F5344CB8AC3E}">
        <p14:creationId xmlns:p14="http://schemas.microsoft.com/office/powerpoint/2010/main" val="8643746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5" grpId="0" animBg="1"/>
      <p:bldP spid="26" grpId="0" animBg="1"/>
      <p:bldP spid="52" grpId="0" animBg="1"/>
      <p:bldP spid="54" grpId="0" animBg="1"/>
      <p:bldP spid="58" grpId="0" animBg="1"/>
      <p:bldP spid="39" grpId="0" animBg="1"/>
      <p:bldP spid="40" grpId="0" animBg="1"/>
      <p:bldP spid="41" grpId="0" animBg="1"/>
      <p:bldP spid="2" grpId="0" animBg="1"/>
      <p:bldP spid="8"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2.xml><?xml version="1.0" encoding="utf-8"?>
<p:tagLst xmlns:a="http://schemas.openxmlformats.org/drawingml/2006/main" xmlns:r="http://schemas.openxmlformats.org/officeDocument/2006/relationships" xmlns:p="http://schemas.openxmlformats.org/presentationml/2006/main">
  <p:tag name="TIMING" val="|24.6"/>
</p:tagLst>
</file>

<file path=ppt/tags/tag3.xml><?xml version="1.0" encoding="utf-8"?>
<p:tagLst xmlns:a="http://schemas.openxmlformats.org/drawingml/2006/main" xmlns:r="http://schemas.openxmlformats.org/officeDocument/2006/relationships" xmlns:p="http://schemas.openxmlformats.org/presentationml/2006/main">
  <p:tag name="TIMING" val="|8.9|3.9|17.9|15.2"/>
</p:tagLst>
</file>

<file path=ppt/tags/tag4.xml><?xml version="1.0" encoding="utf-8"?>
<p:tagLst xmlns:a="http://schemas.openxmlformats.org/drawingml/2006/main" xmlns:r="http://schemas.openxmlformats.org/officeDocument/2006/relationships" xmlns:p="http://schemas.openxmlformats.org/presentationml/2006/main">
  <p:tag name="TIMING" val="|8.9|3.9|17.9|1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valara">
  <a:themeElements>
    <a:clrScheme name="Avalara 2023">
      <a:dk1>
        <a:srgbClr val="3A3B3C"/>
      </a:dk1>
      <a:lt1>
        <a:srgbClr val="FFFFFF"/>
      </a:lt1>
      <a:dk2>
        <a:srgbClr val="919195"/>
      </a:dk2>
      <a:lt2>
        <a:srgbClr val="E7E6E7"/>
      </a:lt2>
      <a:accent1>
        <a:srgbClr val="0BA193"/>
      </a:accent1>
      <a:accent2>
        <a:srgbClr val="38A632"/>
      </a:accent2>
      <a:accent3>
        <a:srgbClr val="8D95A6"/>
      </a:accent3>
      <a:accent4>
        <a:srgbClr val="7F3391"/>
      </a:accent4>
      <a:accent5>
        <a:srgbClr val="059BD2"/>
      </a:accent5>
      <a:accent6>
        <a:srgbClr val="FC6600"/>
      </a:accent6>
      <a:hlink>
        <a:srgbClr val="059BD2"/>
      </a:hlink>
      <a:folHlink>
        <a:srgbClr val="0C7BAB"/>
      </a:folHlink>
    </a:clrScheme>
    <a:fontScheme name="Avalara 202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algn="l">
          <a:defRPr sz="1600" dirty="0" smtClean="0"/>
        </a:defPPr>
      </a:lstStyle>
    </a:txDef>
  </a:objectDefaults>
  <a:extraClrSchemeLst/>
  <a:custClrLst>
    <a:custClr name="Chart 1">
      <a:srgbClr val="015F87"/>
    </a:custClr>
    <a:custClr name="Chart 2">
      <a:srgbClr val="059BD2"/>
    </a:custClr>
    <a:custClr name="Chart 3">
      <a:srgbClr val="008075"/>
    </a:custClr>
    <a:custClr name="Chart 4">
      <a:srgbClr val="0BA194"/>
    </a:custClr>
    <a:custClr name="Chart 5">
      <a:srgbClr val="22821D"/>
    </a:custClr>
    <a:custClr name="Chart 6">
      <a:srgbClr val="38A632"/>
    </a:custClr>
    <a:custClr name="Chart 7">
      <a:srgbClr val="8D95A6"/>
    </a:custClr>
    <a:custClr name="Chart 8">
      <a:srgbClr val="D1D5DB"/>
    </a:custClr>
    <a:custClr name="null">
      <a:srgbClr val="FFFFFF"/>
    </a:custClr>
    <a:custClr name="null">
      <a:srgbClr val="FFFFFF"/>
    </a:custClr>
    <a:custClr name="Dark Blue">
      <a:srgbClr val="014F70"/>
    </a:custClr>
    <a:custClr name="Icon Blue">
      <a:srgbClr val="3687BE"/>
    </a:custClr>
    <a:custClr name="Dark Purple">
      <a:srgbClr val="642374"/>
    </a:custClr>
    <a:custClr name="Light Purple">
      <a:srgbClr val="C274D6"/>
    </a:custClr>
    <a:custClr name="Yellow">
      <a:srgbClr val="FFCF0F"/>
    </a:custClr>
    <a:custClr name="Light Orange">
      <a:srgbClr val="FF9751"/>
    </a:custClr>
    <a:custClr name="Red">
      <a:srgbClr val="D92B2B"/>
    </a:custClr>
    <a:custClr name="Light Gray">
      <a:srgbClr val="E7E6E7"/>
    </a:custClr>
  </a:custClrLst>
  <a:extLst>
    <a:ext uri="{05A4C25C-085E-4340-85A3-A5531E510DB2}">
      <thm15:themeFamily xmlns:thm15="http://schemas.microsoft.com/office/thememl/2012/main" name="Avalara_2020_Mulish" id="{6765BC23-61DD-DC45-84F2-5CAC9E700461}" vid="{9D9441BE-FC03-DE46-8696-73F7E5C2F2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State xmlns="e5007cad-2508-400a-b64c-87e781a4dcb8">999</DocState>
    <ib6c7d9206494a839111ed519c22bdbc xmlns="e5007cad-2508-400a-b64c-87e781a4dcb8">
      <Terms xmlns="http://schemas.microsoft.com/office/infopath/2007/PartnerControls"/>
    </ib6c7d9206494a839111ed519c22bdbc>
    <hivePublishedDate xmlns="e5007cad-2508-400a-b64c-87e781a4dcb8" xsi:nil="true"/>
    <g3b8e06fa35046b8a6844d5efe388b8f xmlns="e5007cad-2508-400a-b64c-87e781a4dcb8">
      <Terms xmlns="http://schemas.microsoft.com/office/infopath/2007/PartnerControls"/>
    </g3b8e06fa35046b8a6844d5efe388b8f>
    <l761ab8403cd4518992059fd97e950d4 xmlns="e5007cad-2508-400a-b64c-87e781a4dcb8">
      <Terms xmlns="http://schemas.microsoft.com/office/infopath/2007/PartnerControls"/>
    </l761ab8403cd4518992059fd97e950d4>
    <RelEngagementURL xmlns="e5007cad-2508-400a-b64c-87e781a4dcb8">
      <Url xsi:nil="true"/>
      <Description xsi:nil="true"/>
    </RelEngagementURL>
    <l5c71f9b150f4967af6b51ee1d74aa12 xmlns="e5007cad-2508-400a-b64c-87e781a4dcb8">
      <Terms xmlns="http://schemas.microsoft.com/office/infopath/2007/PartnerControls"/>
    </l5c71f9b150f4967af6b51ee1d74aa12>
    <be1c40d9ba8b4f50a49bb41cf3c1ec24 xmlns="e5007cad-2508-400a-b64c-87e781a4dcb8">
      <Terms xmlns="http://schemas.microsoft.com/office/infopath/2007/PartnerControls"/>
    </be1c40d9ba8b4f50a49bb41cf3c1ec24>
    <lcf76f155ced4ddcb4097134ff3c332f xmlns="8c66abf0-9b95-4ed6-9a10-a6600e69ceb3">
      <Terms xmlns="http://schemas.microsoft.com/office/infopath/2007/PartnerControls"/>
    </lcf76f155ced4ddcb4097134ff3c332f>
    <RelEngagementID xmlns="e5007cad-2508-400a-b64c-87e781a4dcb8" xsi:nil="true"/>
    <b297f275e035418599206caca666650f xmlns="e5007cad-2508-400a-b64c-87e781a4dcb8">
      <Terms xmlns="http://schemas.microsoft.com/office/infopath/2007/PartnerControls"/>
    </b297f275e035418599206caca666650f>
    <RelMaterialInsights xmlns="e5007cad-2508-400a-b64c-87e781a4dcb8" xsi:nil="true"/>
    <TaxCatchAll xmlns="e5007cad-2508-400a-b64c-87e781a4dc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MajHive Document" ma:contentTypeID="0x0101005875C04DA20B2B498AFE4DD3C030D57B0042F89386E564054584F381D5172627ED" ma:contentTypeVersion="94" ma:contentTypeDescription="" ma:contentTypeScope="" ma:versionID="a77dd51dcd18207482e6cf87b4dd3035">
  <xsd:schema xmlns:xsd="http://www.w3.org/2001/XMLSchema" xmlns:xs="http://www.w3.org/2001/XMLSchema" xmlns:p="http://schemas.microsoft.com/office/2006/metadata/properties" xmlns:ns2="e5007cad-2508-400a-b64c-87e781a4dcb8" xmlns:ns3="8c66abf0-9b95-4ed6-9a10-a6600e69ceb3" targetNamespace="http://schemas.microsoft.com/office/2006/metadata/properties" ma:root="true" ma:fieldsID="9c0ab227a1eb06675b4d944098133c94" ns2:_="" ns3:_="">
    <xsd:import namespace="e5007cad-2508-400a-b64c-87e781a4dcb8"/>
    <xsd:import namespace="8c66abf0-9b95-4ed6-9a10-a6600e69ceb3"/>
    <xsd:element name="properties">
      <xsd:complexType>
        <xsd:sequence>
          <xsd:element name="documentManagement">
            <xsd:complexType>
              <xsd:all>
                <xsd:element ref="ns2:DocState" minOccurs="0"/>
                <xsd:element ref="ns2:hivePublishedDate" minOccurs="0"/>
                <xsd:element ref="ns2:RelMaterialInsights" minOccurs="0"/>
                <xsd:element ref="ns2:RelEngagementID" minOccurs="0"/>
                <xsd:element ref="ns2:RelEngagementURL" minOccurs="0"/>
                <xsd:element ref="ns2:ib6c7d9206494a839111ed519c22bdbc" minOccurs="0"/>
                <xsd:element ref="ns2:l761ab8403cd4518992059fd97e950d4" minOccurs="0"/>
                <xsd:element ref="ns2:l5c71f9b150f4967af6b51ee1d74aa12" minOccurs="0"/>
                <xsd:element ref="ns2:TaxCatchAllLabel" minOccurs="0"/>
                <xsd:element ref="ns2:g3b8e06fa35046b8a6844d5efe388b8f" minOccurs="0"/>
                <xsd:element ref="ns2:be1c40d9ba8b4f50a49bb41cf3c1ec24" minOccurs="0"/>
                <xsd:element ref="ns2:b297f275e035418599206caca666650f" minOccurs="0"/>
                <xsd:element ref="ns2:TaxCatchAll"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07cad-2508-400a-b64c-87e781a4dcb8" elementFormDefault="qualified">
    <xsd:import namespace="http://schemas.microsoft.com/office/2006/documentManagement/types"/>
    <xsd:import namespace="http://schemas.microsoft.com/office/infopath/2007/PartnerControls"/>
    <xsd:element name="DocState" ma:index="5" nillable="true" ma:displayName="DocState" ma:decimals="0" ma:default="999" ma:description="Active or Passive (will be hidden). Active=1, Passive=999" ma:internalName="DocState" ma:readOnly="false" ma:percentage="FALSE">
      <xsd:simpleType>
        <xsd:restriction base="dms:Number">
          <xsd:maxInclusive value="999"/>
          <xsd:minInclusive value="1"/>
        </xsd:restriction>
      </xsd:simpleType>
    </xsd:element>
    <xsd:element name="hivePublishedDate" ma:index="6" nillable="true" ma:displayName="Published Date" ma:format="DateTime" ma:indexed="true" ma:internalName="hivePublishedDate" ma:readOnly="false">
      <xsd:simpleType>
        <xsd:restriction base="dms:DateTime"/>
      </xsd:simpleType>
    </xsd:element>
    <xsd:element name="RelMaterialInsights" ma:index="10" nillable="true" ma:displayName="RelMaterialInsights" ma:description="This field is used to hold a copy of the Material Insights data from the content note application." ma:internalName="RelMaterialInsights" ma:readOnly="false">
      <xsd:simpleType>
        <xsd:restriction base="dms:Note">
          <xsd:maxLength value="255"/>
        </xsd:restriction>
      </xsd:simpleType>
    </xsd:element>
    <xsd:element name="RelEngagementID" ma:index="11" nillable="true" ma:displayName="RelEngagementID" ma:internalName="RelEngagementID" ma:readOnly="false" ma:percentage="FALSE">
      <xsd:simpleType>
        <xsd:restriction base="dms:Number"/>
      </xsd:simpleType>
    </xsd:element>
    <xsd:element name="RelEngagementURL" ma:index="12" nillable="true" ma:displayName="RelEngagementURL" ma:format="Hyperlink" ma:internalName="RelEngagement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b6c7d9206494a839111ed519c22bdbc" ma:index="15" nillable="true" ma:taxonomy="true" ma:internalName="ib6c7d9206494a839111ed519c22bdbc" ma:taxonomyFieldName="Broker" ma:displayName="Broker" ma:readOnly="false" ma:fieldId="{2b6c7d92-0649-4a83-9111-ed519c22bdbc}" ma:taxonomyMulti="true" ma:sspId="1842e705-1e05-48e6-a408-7d53ecced4ef" ma:termSetId="0d629a85-d668-4d46-9480-454a994e9b9b" ma:anchorId="00000000-0000-0000-0000-000000000000" ma:open="false" ma:isKeyword="false">
      <xsd:complexType>
        <xsd:sequence>
          <xsd:element ref="pc:Terms" minOccurs="0" maxOccurs="1"/>
        </xsd:sequence>
      </xsd:complexType>
    </xsd:element>
    <xsd:element name="l761ab8403cd4518992059fd97e950d4" ma:index="16" nillable="true" ma:taxonomy="true" ma:internalName="l761ab8403cd4518992059fd97e950d4" ma:taxonomyFieldName="Theme" ma:displayName="Theme" ma:readOnly="false" ma:fieldId="{5761ab84-03cd-4518-9920-59fd97e950d4}" ma:taxonomyMulti="true" ma:sspId="1842e705-1e05-48e6-a408-7d53ecced4ef" ma:termSetId="9cbfd210-eaa7-44d7-a7e7-605700bb7d8a" ma:anchorId="00000000-0000-0000-0000-000000000000" ma:open="false" ma:isKeyword="false">
      <xsd:complexType>
        <xsd:sequence>
          <xsd:element ref="pc:Terms" minOccurs="0" maxOccurs="1"/>
        </xsd:sequence>
      </xsd:complexType>
    </xsd:element>
    <xsd:element name="l5c71f9b150f4967af6b51ee1d74aa12" ma:index="17" nillable="true" ma:taxonomy="true" ma:internalName="l5c71f9b150f4967af6b51ee1d74aa12" ma:taxonomyFieldName="TypeOfContent" ma:displayName="Type of Content" ma:readOnly="false" ma:fieldId="{55c71f9b-150f-4967-af6b-51ee1d74aa12}" ma:taxonomyMulti="true" ma:sspId="1842e705-1e05-48e6-a408-7d53ecced4ef" ma:termSetId="0058d3e0-6317-43f3-a2ab-cf5a63a16fdd" ma:anchorId="00000000-0000-0000-0000-000000000000" ma:open="false" ma:isKeyword="false">
      <xsd:complexType>
        <xsd:sequence>
          <xsd:element ref="pc:Terms" minOccurs="0" maxOccurs="1"/>
        </xsd:sequence>
      </xsd:complexType>
    </xsd:element>
    <xsd:element name="TaxCatchAllLabel" ma:index="18" nillable="true" ma:displayName="Taxonomy Catch All Column1" ma:list="{cd0d66aa-55a1-4618-89cc-b59ec12d6cba}" ma:internalName="TaxCatchAllLabel" ma:readOnly="true" ma:showField="CatchAllDataLabel" ma:web="e5007cad-2508-400a-b64c-87e781a4dcb8">
      <xsd:complexType>
        <xsd:complexContent>
          <xsd:extension base="dms:MultiChoiceLookup">
            <xsd:sequence>
              <xsd:element name="Value" type="dms:Lookup" maxOccurs="unbounded" minOccurs="0" nillable="true"/>
            </xsd:sequence>
          </xsd:extension>
        </xsd:complexContent>
      </xsd:complexType>
    </xsd:element>
    <xsd:element name="g3b8e06fa35046b8a6844d5efe388b8f" ma:index="19" nillable="true" ma:taxonomy="true" ma:internalName="g3b8e06fa35046b8a6844d5efe388b8f" ma:taxonomyFieldName="SectorSubsector" ma:displayName="Sector Subsector" ma:readOnly="false" ma:fieldId="{03b8e06f-a350-46b8-a684-4d5efe388b8f}" ma:taxonomyMulti="true" ma:sspId="1842e705-1e05-48e6-a408-7d53ecced4ef" ma:termSetId="c10009b8-9482-41eb-8606-318f95628482" ma:anchorId="00000000-0000-0000-0000-000000000000" ma:open="false" ma:isKeyword="false">
      <xsd:complexType>
        <xsd:sequence>
          <xsd:element ref="pc:Terms" minOccurs="0" maxOccurs="1"/>
        </xsd:sequence>
      </xsd:complexType>
    </xsd:element>
    <xsd:element name="be1c40d9ba8b4f50a49bb41cf3c1ec24" ma:index="20" nillable="true" ma:taxonomy="true" ma:internalName="be1c40d9ba8b4f50a49bb41cf3c1ec24" ma:taxonomyFieldName="CountryRegion" ma:displayName="Country Region" ma:readOnly="false" ma:fieldId="{be1c40d9-ba8b-4f50-a49b-b41cf3c1ec24}" ma:taxonomyMulti="true" ma:sspId="1842e705-1e05-48e6-a408-7d53ecced4ef" ma:termSetId="94bef82d-8d8d-4ada-9ddd-7bafcf0f96a0" ma:anchorId="00000000-0000-0000-0000-000000000000" ma:open="false" ma:isKeyword="false">
      <xsd:complexType>
        <xsd:sequence>
          <xsd:element ref="pc:Terms" minOccurs="0" maxOccurs="1"/>
        </xsd:sequence>
      </xsd:complexType>
    </xsd:element>
    <xsd:element name="b297f275e035418599206caca666650f" ma:index="24" nillable="true" ma:taxonomy="true" ma:internalName="b297f275e035418599206caca666650f" ma:taxonomyFieldName="Stock" ma:displayName="Stock" ma:readOnly="false" ma:fieldId="{b297f275-e035-4185-9920-6caca666650f}" ma:taxonomyMulti="true" ma:sspId="1842e705-1e05-48e6-a408-7d53ecced4ef" ma:termSetId="397e85e2-40e0-47b0-bac5-eb57fdaebfc5" ma:anchorId="00000000-0000-0000-0000-000000000000" ma:open="false" ma:isKeyword="false">
      <xsd:complexType>
        <xsd:sequence>
          <xsd:element ref="pc:Terms" minOccurs="0" maxOccurs="1"/>
        </xsd:sequence>
      </xsd:complexType>
    </xsd:element>
    <xsd:element name="TaxCatchAll" ma:index="26" nillable="true" ma:displayName="Taxonomy Catch All Column" ma:list="{cd0d66aa-55a1-4618-89cc-b59ec12d6cba}" ma:internalName="TaxCatchAll" ma:readOnly="false" ma:showField="CatchAllData" ma:web="e5007cad-2508-400a-b64c-87e781a4dcb8">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6abf0-9b95-4ed6-9a10-a6600e69ceb3"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1842e705-1e05-48e6-a408-7d53ecced4ef"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ObjectDetectorVersions" ma:index="4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AAD604-5B82-4FC1-8780-267093A9B3E7}">
  <ds:schemaRefs>
    <ds:schemaRef ds:uri="http://schemas.microsoft.com/office/2006/metadata/properties"/>
    <ds:schemaRef ds:uri="http://schemas.microsoft.com/office/infopath/2007/PartnerControls"/>
    <ds:schemaRef ds:uri="e5007cad-2508-400a-b64c-87e781a4dcb8"/>
    <ds:schemaRef ds:uri="8c66abf0-9b95-4ed6-9a10-a6600e69ceb3"/>
  </ds:schemaRefs>
</ds:datastoreItem>
</file>

<file path=customXml/itemProps2.xml><?xml version="1.0" encoding="utf-8"?>
<ds:datastoreItem xmlns:ds="http://schemas.openxmlformats.org/officeDocument/2006/customXml" ds:itemID="{EA848014-A91A-4272-9789-D9C09763B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007cad-2508-400a-b64c-87e781a4dcb8"/>
    <ds:schemaRef ds:uri="8c66abf0-9b95-4ed6-9a10-a6600e69c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5279C8-17C3-46A6-9A73-BFD4D1A8D770}">
  <ds:schemaRefs>
    <ds:schemaRef ds:uri="http://schemas.microsoft.com/sharepoint/v3/contenttype/forms"/>
  </ds:schemaRefs>
</ds:datastoreItem>
</file>

<file path=docMetadata/LabelInfo.xml><?xml version="1.0" encoding="utf-8"?>
<clbl:labelList xmlns:clbl="http://schemas.microsoft.com/office/2020/mipLabelMetadata">
  <clbl:label id="{dcd4c892-f3b8-4854-bf7f-804744b42425}" enabled="1" method="Privileged" siteId="{4e6acae2-5b33-4cf7-8f09-842c7aba2f0f}" removed="0"/>
</clbl:labelList>
</file>

<file path=docProps/app.xml><?xml version="1.0" encoding="utf-8"?>
<Properties xmlns="http://schemas.openxmlformats.org/officeDocument/2006/extended-properties" xmlns:vt="http://schemas.openxmlformats.org/officeDocument/2006/docPropsVTypes">
  <Template/>
  <TotalTime>1067</TotalTime>
  <Words>1697</Words>
  <Application>Microsoft Office PowerPoint</Application>
  <PresentationFormat>Geniş ekran</PresentationFormat>
  <Paragraphs>336</Paragraphs>
  <Slides>29</Slides>
  <Notes>7</Notes>
  <HiddenSlides>0</HiddenSlides>
  <MMClips>0</MMClips>
  <ScaleCrop>false</ScaleCrop>
  <HeadingPairs>
    <vt:vector size="6" baseType="variant">
      <vt:variant>
        <vt:lpstr>Kullanılan Yazı Tipleri</vt:lpstr>
      </vt:variant>
      <vt:variant>
        <vt:i4>14</vt:i4>
      </vt:variant>
      <vt:variant>
        <vt:lpstr>Tema</vt:lpstr>
      </vt:variant>
      <vt:variant>
        <vt:i4>2</vt:i4>
      </vt:variant>
      <vt:variant>
        <vt:lpstr>Slayt Başlıkları</vt:lpstr>
      </vt:variant>
      <vt:variant>
        <vt:i4>29</vt:i4>
      </vt:variant>
    </vt:vector>
  </HeadingPairs>
  <TitlesOfParts>
    <vt:vector size="45" baseType="lpstr">
      <vt:lpstr>Arial</vt:lpstr>
      <vt:lpstr>Avenir Next LT Pro</vt:lpstr>
      <vt:lpstr>Avenir Next LT Pro Demi</vt:lpstr>
      <vt:lpstr>AvenirNext LT Pro Regular</vt:lpstr>
      <vt:lpstr>Calibri</vt:lpstr>
      <vt:lpstr>Calibri Light</vt:lpstr>
      <vt:lpstr>Corbel</vt:lpstr>
      <vt:lpstr>Courier New</vt:lpstr>
      <vt:lpstr>Helvetica Neue</vt:lpstr>
      <vt:lpstr>Mulish Bold Roman</vt:lpstr>
      <vt:lpstr>Mulish Regular Roman</vt:lpstr>
      <vt:lpstr>Roboto</vt:lpstr>
      <vt:lpstr>Symbol</vt:lpstr>
      <vt:lpstr>Wingdings</vt:lpstr>
      <vt:lpstr>Office Theme</vt:lpstr>
      <vt:lpstr>Avalara</vt:lpstr>
      <vt:lpstr>PowerPoint Sunusu</vt:lpstr>
      <vt:lpstr>ESG/Sustainability data</vt:lpstr>
      <vt:lpstr>What behaviors are driving?</vt:lpstr>
      <vt:lpstr>We can make sustainability observable</vt:lpstr>
      <vt:lpstr>See the world as a series of transactions</vt:lpstr>
      <vt:lpstr>Leveraging natural advantages of transactional data to drive sustainability forward</vt:lpstr>
      <vt:lpstr>Transactions are never unique and never alone</vt:lpstr>
      <vt:lpstr>Transactions Are Never Alone</vt:lpstr>
      <vt:lpstr>Transactions Are Never Alone</vt:lpstr>
      <vt:lpstr>Where to create competition</vt:lpstr>
      <vt:lpstr>Logging sustainability data must be normalized</vt:lpstr>
      <vt:lpstr>Conflicting requirements for auditable solution</vt:lpstr>
      <vt:lpstr>How to enable standardization and auditability </vt:lpstr>
      <vt:lpstr>Cost of fraud and business opportunity</vt:lpstr>
      <vt:lpstr>Commission on Sustainability   Data Update for the Commission   </vt:lpstr>
      <vt:lpstr>What we’ll cover: </vt:lpstr>
      <vt:lpstr>What the Sustainability Data project aims to do </vt:lpstr>
      <vt:lpstr>Understanding what is stored and where</vt:lpstr>
      <vt:lpstr>What was required for this to work</vt:lpstr>
      <vt:lpstr>What was required for this to work</vt:lpstr>
      <vt:lpstr>Understanding what is stored and where</vt:lpstr>
      <vt:lpstr>Security Risk</vt:lpstr>
      <vt:lpstr>Combating Attack</vt:lpstr>
      <vt:lpstr>Why Data Needs to be Salted</vt:lpstr>
      <vt:lpstr>Pushback</vt:lpstr>
      <vt:lpstr>What was required for this to work</vt:lpstr>
      <vt:lpstr>What steps have been taken to get the project off the ground? </vt:lpstr>
      <vt:lpstr>Taking people with us on the project </vt:lpstr>
      <vt:lpstr>Next steps beyond beta customer</vt:lpstr>
    </vt:vector>
  </TitlesOfParts>
  <Company>Liontrust Asset Management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Sustainability Data Update for the Commission</dc:title>
  <dc:creator>Cindy Rose</dc:creator>
  <cp:lastModifiedBy>Kadriye Bakirci</cp:lastModifiedBy>
  <cp:revision>3</cp:revision>
  <dcterms:created xsi:type="dcterms:W3CDTF">2024-03-01T13:56:17Z</dcterms:created>
  <dcterms:modified xsi:type="dcterms:W3CDTF">2024-03-11T18:11:42Z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0x0101005875C04DA20B2B498AFE4DD3C030D57B0042F89386E564054584F381D5172627ED</vt:lpwstr>
  </property>
  <property fmtid="{D5CDD505-2E9C-101B-9397-08002B2CF9AE}" pid="3" name="SectorSubsector">
    <vt:lpwstr/>
  </property>
  <property fmtid="{D5CDD505-2E9C-101B-9397-08002B2CF9AE}" pid="4" name="Theme">
    <vt:lpwstr/>
  </property>
  <property fmtid="{D5CDD505-2E9C-101B-9397-08002B2CF9AE}" pid="5" name="MediaServiceImageTags">
    <vt:lpwstr/>
  </property>
  <property fmtid="{D5CDD505-2E9C-101B-9397-08002B2CF9AE}" pid="6" name="CountryRegion">
    <vt:lpwstr/>
  </property>
  <property fmtid="{D5CDD505-2E9C-101B-9397-08002B2CF9AE}" pid="7" name="TypeOfContent">
    <vt:lpwstr/>
  </property>
  <property fmtid="{D5CDD505-2E9C-101B-9397-08002B2CF9AE}" pid="8" name="Broker">
    <vt:lpwstr/>
  </property>
  <property fmtid="{D5CDD505-2E9C-101B-9397-08002B2CF9AE}" pid="9" name="Stock">
    <vt:lpwstr/>
  </property>
</Properties>
</file>